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34"/>
  </p:notesMasterIdLst>
  <p:handoutMasterIdLst>
    <p:handoutMasterId r:id="rId35"/>
  </p:handoutMasterIdLst>
  <p:sldIdLst>
    <p:sldId id="261" r:id="rId4"/>
    <p:sldId id="262" r:id="rId5"/>
    <p:sldId id="268" r:id="rId6"/>
    <p:sldId id="269" r:id="rId7"/>
    <p:sldId id="270" r:id="rId8"/>
    <p:sldId id="271" r:id="rId9"/>
    <p:sldId id="273" r:id="rId10"/>
    <p:sldId id="303" r:id="rId11"/>
    <p:sldId id="274" r:id="rId12"/>
    <p:sldId id="275" r:id="rId13"/>
    <p:sldId id="276" r:id="rId14"/>
    <p:sldId id="304" r:id="rId15"/>
    <p:sldId id="277" r:id="rId16"/>
    <p:sldId id="280" r:id="rId17"/>
    <p:sldId id="278" r:id="rId18"/>
    <p:sldId id="300" r:id="rId19"/>
    <p:sldId id="282" r:id="rId20"/>
    <p:sldId id="291" r:id="rId21"/>
    <p:sldId id="284" r:id="rId22"/>
    <p:sldId id="283" r:id="rId23"/>
    <p:sldId id="292" r:id="rId24"/>
    <p:sldId id="285" r:id="rId25"/>
    <p:sldId id="287" r:id="rId26"/>
    <p:sldId id="288" r:id="rId27"/>
    <p:sldId id="289" r:id="rId28"/>
    <p:sldId id="290" r:id="rId29"/>
    <p:sldId id="301" r:id="rId30"/>
    <p:sldId id="294" r:id="rId31"/>
    <p:sldId id="295" r:id="rId32"/>
    <p:sldId id="302" r:id="rId33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8848" autoAdjust="0"/>
  </p:normalViewPr>
  <p:slideViewPr>
    <p:cSldViewPr snapToGrid="0">
      <p:cViewPr varScale="1">
        <p:scale>
          <a:sx n="84" d="100"/>
          <a:sy n="84" d="100"/>
        </p:scale>
        <p:origin x="1454" y="77"/>
      </p:cViewPr>
      <p:guideLst>
        <p:guide orient="horz" pos="26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5813"/>
    </p:cViewPr>
  </p:sorterViewPr>
  <p:notesViewPr>
    <p:cSldViewPr snapToGrid="0">
      <p:cViewPr varScale="1">
        <p:scale>
          <a:sx n="90" d="100"/>
          <a:sy n="90" d="100"/>
        </p:scale>
        <p:origin x="3768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yer Capt Shane C" userId="19b25051-83d2-4b91-aaee-af2e3b529954" providerId="ADAL" clId="{0A4F7855-9767-4E41-B1D9-48D07F18EA33}"/>
    <pc:docChg chg="modSld">
      <pc:chgData name="Speyer Capt Shane C" userId="19b25051-83d2-4b91-aaee-af2e3b529954" providerId="ADAL" clId="{0A4F7855-9767-4E41-B1D9-48D07F18EA33}" dt="2024-09-25T13:48:08.665" v="20" actId="20577"/>
      <pc:docMkLst>
        <pc:docMk/>
      </pc:docMkLst>
      <pc:sldChg chg="modSp mod">
        <pc:chgData name="Speyer Capt Shane C" userId="19b25051-83d2-4b91-aaee-af2e3b529954" providerId="ADAL" clId="{0A4F7855-9767-4E41-B1D9-48D07F18EA33}" dt="2024-09-25T13:48:08.665" v="20" actId="20577"/>
        <pc:sldMkLst>
          <pc:docMk/>
          <pc:sldMk cId="2037479867" sldId="302"/>
        </pc:sldMkLst>
        <pc:spChg chg="mod">
          <ac:chgData name="Speyer Capt Shane C" userId="19b25051-83d2-4b91-aaee-af2e3b529954" providerId="ADAL" clId="{0A4F7855-9767-4E41-B1D9-48D07F18EA33}" dt="2024-09-25T13:48:08.665" v="20" actId="20577"/>
          <ac:spMkLst>
            <pc:docMk/>
            <pc:sldMk cId="2037479867" sldId="302"/>
            <ac:spMk id="6" creationId="{00000000-0000-0000-0000-000000000000}"/>
          </ac:spMkLst>
        </pc:spChg>
        <pc:spChg chg="mod">
          <ac:chgData name="Speyer Capt Shane C" userId="19b25051-83d2-4b91-aaee-af2e3b529954" providerId="ADAL" clId="{0A4F7855-9767-4E41-B1D9-48D07F18EA33}" dt="2024-09-25T13:48:00.363" v="13" actId="20577"/>
          <ac:spMkLst>
            <pc:docMk/>
            <pc:sldMk cId="2037479867" sldId="302"/>
            <ac:spMk id="8" creationId="{00000000-0000-0000-0000-000000000000}"/>
          </ac:spMkLst>
        </pc:spChg>
        <pc:spChg chg="mod">
          <ac:chgData name="Speyer Capt Shane C" userId="19b25051-83d2-4b91-aaee-af2e3b529954" providerId="ADAL" clId="{0A4F7855-9767-4E41-B1D9-48D07F18EA33}" dt="2024-09-25T13:48:03.138" v="15" actId="20577"/>
          <ac:spMkLst>
            <pc:docMk/>
            <pc:sldMk cId="2037479867" sldId="302"/>
            <ac:spMk id="9" creationId="{00000000-0000-0000-0000-000000000000}"/>
          </ac:spMkLst>
        </pc:spChg>
      </pc:sldChg>
    </pc:docChg>
  </pc:docChgLst>
  <pc:docChgLst>
    <pc:chgData name="Dean Maj Jeffrey F" userId="a653b83d-1175-4df9-b155-a26501f93079" providerId="ADAL" clId="{4705278A-C4EC-4E58-9B6E-1E2D8457A87E}"/>
    <pc:docChg chg="undo custSel modSld">
      <pc:chgData name="Dean Maj Jeffrey F" userId="a653b83d-1175-4df9-b155-a26501f93079" providerId="ADAL" clId="{4705278A-C4EC-4E58-9B6E-1E2D8457A87E}" dt="2024-04-05T14:09:12.181" v="8" actId="20577"/>
      <pc:docMkLst>
        <pc:docMk/>
      </pc:docMkLst>
      <pc:sldChg chg="modSp mod">
        <pc:chgData name="Dean Maj Jeffrey F" userId="a653b83d-1175-4df9-b155-a26501f93079" providerId="ADAL" clId="{4705278A-C4EC-4E58-9B6E-1E2D8457A87E}" dt="2024-04-05T14:02:14.870" v="1" actId="20577"/>
        <pc:sldMkLst>
          <pc:docMk/>
          <pc:sldMk cId="4036122977" sldId="282"/>
        </pc:sldMkLst>
        <pc:spChg chg="mod">
          <ac:chgData name="Dean Maj Jeffrey F" userId="a653b83d-1175-4df9-b155-a26501f93079" providerId="ADAL" clId="{4705278A-C4EC-4E58-9B6E-1E2D8457A87E}" dt="2024-04-05T14:02:14.870" v="1" actId="20577"/>
          <ac:spMkLst>
            <pc:docMk/>
            <pc:sldMk cId="4036122977" sldId="282"/>
            <ac:spMk id="17418" creationId="{00000000-0000-0000-0000-000000000000}"/>
          </ac:spMkLst>
        </pc:spChg>
        <pc:cxnChg chg="mod">
          <ac:chgData name="Dean Maj Jeffrey F" userId="a653b83d-1175-4df9-b155-a26501f93079" providerId="ADAL" clId="{4705278A-C4EC-4E58-9B6E-1E2D8457A87E}" dt="2024-04-05T14:02:14.870" v="1" actId="20577"/>
          <ac:cxnSpMkLst>
            <pc:docMk/>
            <pc:sldMk cId="4036122977" sldId="282"/>
            <ac:cxnSpMk id="49" creationId="{64C961D2-1E6F-474D-A658-D0B5CA3DC4FD}"/>
          </ac:cxnSpMkLst>
        </pc:cxnChg>
      </pc:sldChg>
      <pc:sldChg chg="modSp mod">
        <pc:chgData name="Dean Maj Jeffrey F" userId="a653b83d-1175-4df9-b155-a26501f93079" providerId="ADAL" clId="{4705278A-C4EC-4E58-9B6E-1E2D8457A87E}" dt="2024-04-05T14:09:12.181" v="8" actId="20577"/>
        <pc:sldMkLst>
          <pc:docMk/>
          <pc:sldMk cId="435833891" sldId="288"/>
        </pc:sldMkLst>
        <pc:spChg chg="mod">
          <ac:chgData name="Dean Maj Jeffrey F" userId="a653b83d-1175-4df9-b155-a26501f93079" providerId="ADAL" clId="{4705278A-C4EC-4E58-9B6E-1E2D8457A87E}" dt="2024-04-05T14:09:12.181" v="8" actId="20577"/>
          <ac:spMkLst>
            <pc:docMk/>
            <pc:sldMk cId="435833891" sldId="288"/>
            <ac:spMk id="33" creationId="{00000000-0000-0000-0000-000000000000}"/>
          </ac:spMkLst>
        </pc:spChg>
      </pc:sldChg>
    </pc:docChg>
  </pc:docChgLst>
  <pc:docChgLst>
    <pc:chgData name="Dean Maj Jeffrey F" userId="a653b83d-1175-4df9-b155-a26501f93079" providerId="ADAL" clId="{6593840A-68D0-41B8-8988-A1AFCBC7C9A0}"/>
    <pc:docChg chg="custSel modSld">
      <pc:chgData name="Dean Maj Jeffrey F" userId="a653b83d-1175-4df9-b155-a26501f93079" providerId="ADAL" clId="{6593840A-68D0-41B8-8988-A1AFCBC7C9A0}" dt="2024-08-20T17:56:43.363" v="83" actId="14100"/>
      <pc:docMkLst>
        <pc:docMk/>
      </pc:docMkLst>
      <pc:sldChg chg="modSp mod">
        <pc:chgData name="Dean Maj Jeffrey F" userId="a653b83d-1175-4df9-b155-a26501f93079" providerId="ADAL" clId="{6593840A-68D0-41B8-8988-A1AFCBC7C9A0}" dt="2024-08-20T17:56:43.363" v="83" actId="14100"/>
        <pc:sldMkLst>
          <pc:docMk/>
          <pc:sldMk cId="4036122977" sldId="282"/>
        </pc:sldMkLst>
        <pc:cxnChg chg="mod">
          <ac:chgData name="Dean Maj Jeffrey F" userId="a653b83d-1175-4df9-b155-a26501f93079" providerId="ADAL" clId="{6593840A-68D0-41B8-8988-A1AFCBC7C9A0}" dt="2024-08-20T17:56:43.363" v="83" actId="14100"/>
          <ac:cxnSpMkLst>
            <pc:docMk/>
            <pc:sldMk cId="4036122977" sldId="282"/>
            <ac:cxnSpMk id="28" creationId="{1D6AA90A-064C-4A30-AC7B-616A85DA384D}"/>
          </ac:cxnSpMkLst>
        </pc:cxnChg>
        <pc:cxnChg chg="mod">
          <ac:chgData name="Dean Maj Jeffrey F" userId="a653b83d-1175-4df9-b155-a26501f93079" providerId="ADAL" clId="{6593840A-68D0-41B8-8988-A1AFCBC7C9A0}" dt="2024-08-20T17:56:37.734" v="82" actId="14100"/>
          <ac:cxnSpMkLst>
            <pc:docMk/>
            <pc:sldMk cId="4036122977" sldId="282"/>
            <ac:cxnSpMk id="30" creationId="{E51EECAA-19C4-4DED-9A31-1B45527CFBE1}"/>
          </ac:cxnSpMkLst>
        </pc:cxnChg>
      </pc:sldChg>
      <pc:sldChg chg="modSp mod">
        <pc:chgData name="Dean Maj Jeffrey F" userId="a653b83d-1175-4df9-b155-a26501f93079" providerId="ADAL" clId="{6593840A-68D0-41B8-8988-A1AFCBC7C9A0}" dt="2024-08-20T13:56:25.144" v="79" actId="20577"/>
        <pc:sldMkLst>
          <pc:docMk/>
          <pc:sldMk cId="2037479867" sldId="302"/>
        </pc:sldMkLst>
        <pc:spChg chg="mod">
          <ac:chgData name="Dean Maj Jeffrey F" userId="a653b83d-1175-4df9-b155-a26501f93079" providerId="ADAL" clId="{6593840A-68D0-41B8-8988-A1AFCBC7C9A0}" dt="2024-08-20T13:55:58.062" v="20" actId="20577"/>
          <ac:spMkLst>
            <pc:docMk/>
            <pc:sldMk cId="2037479867" sldId="302"/>
            <ac:spMk id="6" creationId="{00000000-0000-0000-0000-000000000000}"/>
          </ac:spMkLst>
        </pc:spChg>
        <pc:spChg chg="mod">
          <ac:chgData name="Dean Maj Jeffrey F" userId="a653b83d-1175-4df9-b155-a26501f93079" providerId="ADAL" clId="{6593840A-68D0-41B8-8988-A1AFCBC7C9A0}" dt="2024-08-20T13:56:19.337" v="65" actId="20577"/>
          <ac:spMkLst>
            <pc:docMk/>
            <pc:sldMk cId="2037479867" sldId="302"/>
            <ac:spMk id="8" creationId="{00000000-0000-0000-0000-000000000000}"/>
          </ac:spMkLst>
        </pc:spChg>
        <pc:spChg chg="mod">
          <ac:chgData name="Dean Maj Jeffrey F" userId="a653b83d-1175-4df9-b155-a26501f93079" providerId="ADAL" clId="{6593840A-68D0-41B8-8988-A1AFCBC7C9A0}" dt="2024-08-20T13:56:25.144" v="79" actId="20577"/>
          <ac:spMkLst>
            <pc:docMk/>
            <pc:sldMk cId="2037479867" sldId="302"/>
            <ac:spMk id="9" creationId="{00000000-0000-0000-0000-000000000000}"/>
          </ac:spMkLst>
        </pc:spChg>
      </pc:sldChg>
    </pc:docChg>
  </pc:docChgLst>
  <pc:docChgLst>
    <pc:chgData name="Dean Maj Jeffrey F" userId="a653b83d-1175-4df9-b155-a26501f93079" providerId="ADAL" clId="{331C7CA1-2021-4331-8DB4-EB575C289EE9}"/>
    <pc:docChg chg="custSel modSld">
      <pc:chgData name="Dean Maj Jeffrey F" userId="a653b83d-1175-4df9-b155-a26501f93079" providerId="ADAL" clId="{331C7CA1-2021-4331-8DB4-EB575C289EE9}" dt="2023-12-05T15:48:53.356" v="24" actId="20577"/>
      <pc:docMkLst>
        <pc:docMk/>
      </pc:docMkLst>
      <pc:sldChg chg="modSp">
        <pc:chgData name="Dean Maj Jeffrey F" userId="a653b83d-1175-4df9-b155-a26501f93079" providerId="ADAL" clId="{331C7CA1-2021-4331-8DB4-EB575C289EE9}" dt="2023-12-05T15:48:17.476" v="7" actId="20577"/>
        <pc:sldMkLst>
          <pc:docMk/>
          <pc:sldMk cId="3540370921" sldId="300"/>
        </pc:sldMkLst>
        <pc:graphicFrameChg chg="mod">
          <ac:chgData name="Dean Maj Jeffrey F" userId="a653b83d-1175-4df9-b155-a26501f93079" providerId="ADAL" clId="{331C7CA1-2021-4331-8DB4-EB575C289EE9}" dt="2023-12-05T15:48:17.476" v="7" actId="20577"/>
          <ac:graphicFrameMkLst>
            <pc:docMk/>
            <pc:sldMk cId="3540370921" sldId="300"/>
            <ac:graphicFrameMk id="6" creationId="{00000000-0000-0000-0000-000000000000}"/>
          </ac:graphicFrameMkLst>
        </pc:graphicFrameChg>
      </pc:sldChg>
      <pc:sldChg chg="modSp mod">
        <pc:chgData name="Dean Maj Jeffrey F" userId="a653b83d-1175-4df9-b155-a26501f93079" providerId="ADAL" clId="{331C7CA1-2021-4331-8DB4-EB575C289EE9}" dt="2023-12-05T15:48:53.356" v="24" actId="20577"/>
        <pc:sldMkLst>
          <pc:docMk/>
          <pc:sldMk cId="2037479867" sldId="302"/>
        </pc:sldMkLst>
        <pc:spChg chg="mod">
          <ac:chgData name="Dean Maj Jeffrey F" userId="a653b83d-1175-4df9-b155-a26501f93079" providerId="ADAL" clId="{331C7CA1-2021-4331-8DB4-EB575C289EE9}" dt="2023-12-05T15:48:53.356" v="24" actId="20577"/>
          <ac:spMkLst>
            <pc:docMk/>
            <pc:sldMk cId="2037479867" sldId="302"/>
            <ac:spMk id="7" creationId="{00000000-0000-0000-0000-000000000000}"/>
          </ac:spMkLst>
        </pc:spChg>
      </pc:sldChg>
    </pc:docChg>
  </pc:docChgLst>
  <pc:docChgLst>
    <pc:chgData name="Speyer Capt Shane C" userId="19b25051-83d2-4b91-aaee-af2e3b529954" providerId="ADAL" clId="{E2680A14-1856-45D9-8E20-F30984F021FE}"/>
    <pc:docChg chg="modSld">
      <pc:chgData name="Speyer Capt Shane C" userId="19b25051-83d2-4b91-aaee-af2e3b529954" providerId="ADAL" clId="{E2680A14-1856-45D9-8E20-F30984F021FE}" dt="2024-10-17T15:57:03.230" v="5" actId="20577"/>
      <pc:docMkLst>
        <pc:docMk/>
      </pc:docMkLst>
      <pc:sldChg chg="modSp mod">
        <pc:chgData name="Speyer Capt Shane C" userId="19b25051-83d2-4b91-aaee-af2e3b529954" providerId="ADAL" clId="{E2680A14-1856-45D9-8E20-F30984F021FE}" dt="2024-10-17T15:57:03.230" v="5" actId="20577"/>
        <pc:sldMkLst>
          <pc:docMk/>
          <pc:sldMk cId="2037479867" sldId="302"/>
        </pc:sldMkLst>
        <pc:spChg chg="mod">
          <ac:chgData name="Speyer Capt Shane C" userId="19b25051-83d2-4b91-aaee-af2e3b529954" providerId="ADAL" clId="{E2680A14-1856-45D9-8E20-F30984F021FE}" dt="2024-10-17T15:57:03.230" v="5" actId="20577"/>
          <ac:spMkLst>
            <pc:docMk/>
            <pc:sldMk cId="2037479867" sldId="302"/>
            <ac:spMk id="8" creationId="{00000000-0000-0000-0000-000000000000}"/>
          </ac:spMkLst>
        </pc:spChg>
        <pc:spChg chg="mod">
          <ac:chgData name="Speyer Capt Shane C" userId="19b25051-83d2-4b91-aaee-af2e3b529954" providerId="ADAL" clId="{E2680A14-1856-45D9-8E20-F30984F021FE}" dt="2024-10-17T15:56:59.891" v="3" actId="20577"/>
          <ac:spMkLst>
            <pc:docMk/>
            <pc:sldMk cId="2037479867" sldId="302"/>
            <ac:spMk id="9" creationId="{00000000-0000-0000-0000-000000000000}"/>
          </ac:spMkLst>
        </pc:spChg>
      </pc:sldChg>
    </pc:docChg>
  </pc:docChgLst>
  <pc:docChgLst>
    <pc:chgData name="Dean Maj Jeffrey F" userId="a653b83d-1175-4df9-b155-a26501f93079" providerId="ADAL" clId="{D8EA259A-A0C9-420D-9E67-202C85737DA5}"/>
    <pc:docChg chg="modSld">
      <pc:chgData name="Dean Maj Jeffrey F" userId="a653b83d-1175-4df9-b155-a26501f93079" providerId="ADAL" clId="{D8EA259A-A0C9-420D-9E67-202C85737DA5}" dt="2024-02-13T13:42:17.227" v="11" actId="13822"/>
      <pc:docMkLst>
        <pc:docMk/>
      </pc:docMkLst>
      <pc:sldChg chg="addSp modSp mod">
        <pc:chgData name="Dean Maj Jeffrey F" userId="a653b83d-1175-4df9-b155-a26501f93079" providerId="ADAL" clId="{D8EA259A-A0C9-420D-9E67-202C85737DA5}" dt="2024-02-13T13:42:17.227" v="11" actId="13822"/>
        <pc:sldMkLst>
          <pc:docMk/>
          <pc:sldMk cId="603986551" sldId="289"/>
        </pc:sldMkLst>
        <pc:spChg chg="add mod">
          <ac:chgData name="Dean Maj Jeffrey F" userId="a653b83d-1175-4df9-b155-a26501f93079" providerId="ADAL" clId="{D8EA259A-A0C9-420D-9E67-202C85737DA5}" dt="2024-02-13T13:42:17.227" v="11" actId="13822"/>
          <ac:spMkLst>
            <pc:docMk/>
            <pc:sldMk cId="603986551" sldId="289"/>
            <ac:spMk id="2" creationId="{0A04D6A8-A8A4-20EE-AAB9-97B3DCF7151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Marine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Corps Total Force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5BD-45FB-A2CF-AB40A724755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5BD-45FB-A2CF-AB40A724755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0A29248-3B97-474E-ACE7-B6998773270A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174,600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5BD-45FB-A2CF-AB40A72475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134E85B-15D4-4D0B-8BBD-7D6B935C8E8C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36,800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5BD-45FB-A2CF-AB40A724755D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Sheet1!$A$1:$A$2</c:f>
              <c:strCache>
                <c:ptCount val="2"/>
                <c:pt idx="0">
                  <c:v>AC</c:v>
                </c:pt>
                <c:pt idx="1">
                  <c:v>RC</c:v>
                </c:pt>
              </c:strCache>
            </c:strRef>
          </c:cat>
          <c:val>
            <c:numRef>
              <c:f>Sheet1!$B$1:$B$2</c:f>
              <c:numCache>
                <c:formatCode>#,##0</c:formatCode>
                <c:ptCount val="2"/>
                <c:pt idx="0">
                  <c:v>186000</c:v>
                </c:pt>
                <c:pt idx="1">
                  <c:v>110000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BD-45FB-A2CF-AB40A724755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Post-War Era</a:t>
          </a:r>
          <a:endParaRPr lang="en-US" sz="1000" b="1" dirty="0"/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06A81613-0378-4208-90C4-15134101FDD6}" type="presOf" srcId="{AA26A172-3799-4A7E-8AE8-B29058D71230}" destId="{B38D1A48-023C-4376-BFCA-187C826C1013}" srcOrd="0" destOrd="0" presId="urn:microsoft.com/office/officeart/2005/8/layout/hChevron3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98622F20-1D9E-445E-943C-EA2A7E2EBFFC}" type="presOf" srcId="{701C2E75-BA02-4165-9CAC-FC789B946831}" destId="{053642AD-8F1C-4AA4-B613-60116C24EFF3}" srcOrd="0" destOrd="0" presId="urn:microsoft.com/office/officeart/2005/8/layout/hChevron3"/>
    <dgm:cxn modelId="{ADEF0721-1B16-4AA2-8E1F-CCC9DB9C3DA9}" type="presOf" srcId="{01D6FC69-B6AD-4B80-BE8A-B4CAE7741386}" destId="{B5A4FD45-D44F-4591-A8DA-7B5A47C34790}" srcOrd="0" destOrd="0" presId="urn:microsoft.com/office/officeart/2005/8/layout/hChevron3"/>
    <dgm:cxn modelId="{4DEE4B2B-9159-4B5F-8D1A-D65C3053F4F7}" type="presOf" srcId="{B663231F-E3E7-4622-9037-50B2A2A0E1D0}" destId="{F694FA76-6048-44E2-9826-654261C98F59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794BE7AD-C8FE-438D-81B8-860B71116DBB}" type="presOf" srcId="{102303E1-6764-4073-BAD4-128A838E0ED0}" destId="{3A696886-AA1F-43BF-A2CE-BC3CD95B3ADC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0B6D96E1-E43A-4889-A4CC-E545DE8F75B9}" type="presOf" srcId="{9082928F-53F0-42EB-8B9E-A3510BC53C1C}" destId="{0714A4F8-B07A-4D96-95A3-F00375DB4E0A}" srcOrd="0" destOrd="0" presId="urn:microsoft.com/office/officeart/2005/8/layout/hChevron3"/>
    <dgm:cxn modelId="{4D9981ED-89E3-4304-93CB-89BA23F3AA89}" type="presOf" srcId="{E0805091-29B3-4680-9166-5129B5E9A140}" destId="{CE5C4FAD-AFDB-4CBE-87AF-5E5D7B908D30}" srcOrd="0" destOrd="0" presId="urn:microsoft.com/office/officeart/2005/8/layout/hChevron3"/>
    <dgm:cxn modelId="{28CFA144-0507-4AED-91EE-63DB512BAAFA}" type="presParOf" srcId="{B5A4FD45-D44F-4591-A8DA-7B5A47C34790}" destId="{0714A4F8-B07A-4D96-95A3-F00375DB4E0A}" srcOrd="0" destOrd="0" presId="urn:microsoft.com/office/officeart/2005/8/layout/hChevron3"/>
    <dgm:cxn modelId="{C273228E-2671-4CFA-8DD0-AD3474E85914}" type="presParOf" srcId="{B5A4FD45-D44F-4591-A8DA-7B5A47C34790}" destId="{308B905C-6ECC-4887-BCE8-E2B36626A8C4}" srcOrd="1" destOrd="0" presId="urn:microsoft.com/office/officeart/2005/8/layout/hChevron3"/>
    <dgm:cxn modelId="{2753D869-83BE-4522-B9B8-293A0324E7DB}" type="presParOf" srcId="{B5A4FD45-D44F-4591-A8DA-7B5A47C34790}" destId="{3A696886-AA1F-43BF-A2CE-BC3CD95B3ADC}" srcOrd="2" destOrd="0" presId="urn:microsoft.com/office/officeart/2005/8/layout/hChevron3"/>
    <dgm:cxn modelId="{09118CF0-2B1A-4DE9-A695-5B7A2CE0D6DF}" type="presParOf" srcId="{B5A4FD45-D44F-4591-A8DA-7B5A47C34790}" destId="{1D1B390C-1DB5-456C-8A4D-273F7347AC2F}" srcOrd="3" destOrd="0" presId="urn:microsoft.com/office/officeart/2005/8/layout/hChevron3"/>
    <dgm:cxn modelId="{D845C9AA-0DA1-4FE5-AC68-3880B62457DA}" type="presParOf" srcId="{B5A4FD45-D44F-4591-A8DA-7B5A47C34790}" destId="{F694FA76-6048-44E2-9826-654261C98F59}" srcOrd="4" destOrd="0" presId="urn:microsoft.com/office/officeart/2005/8/layout/hChevron3"/>
    <dgm:cxn modelId="{A02100EB-CE97-4CAD-8D5E-9111763A4DF6}" type="presParOf" srcId="{B5A4FD45-D44F-4591-A8DA-7B5A47C34790}" destId="{EA7744ED-88BA-4957-83BA-ECF9B85B8B6C}" srcOrd="5" destOrd="0" presId="urn:microsoft.com/office/officeart/2005/8/layout/hChevron3"/>
    <dgm:cxn modelId="{17AAAE97-5F26-48AC-8143-0E8B29609534}" type="presParOf" srcId="{B5A4FD45-D44F-4591-A8DA-7B5A47C34790}" destId="{053642AD-8F1C-4AA4-B613-60116C24EFF3}" srcOrd="6" destOrd="0" presId="urn:microsoft.com/office/officeart/2005/8/layout/hChevron3"/>
    <dgm:cxn modelId="{B700FC33-A9BE-46BE-9A2A-0BDBF46AB086}" type="presParOf" srcId="{B5A4FD45-D44F-4591-A8DA-7B5A47C34790}" destId="{2074F454-FCDF-4A2C-AEE8-95BE3224CD02}" srcOrd="7" destOrd="0" presId="urn:microsoft.com/office/officeart/2005/8/layout/hChevron3"/>
    <dgm:cxn modelId="{4C2CF0A3-A719-40ED-8915-E30D48A18AD6}" type="presParOf" srcId="{B5A4FD45-D44F-4591-A8DA-7B5A47C34790}" destId="{B38D1A48-023C-4376-BFCA-187C826C1013}" srcOrd="8" destOrd="0" presId="urn:microsoft.com/office/officeart/2005/8/layout/hChevron3"/>
    <dgm:cxn modelId="{2D880577-791F-46E1-B6AA-422C48464C32}" type="presParOf" srcId="{B5A4FD45-D44F-4591-A8DA-7B5A47C34790}" destId="{5493A7AD-0416-4C88-A5E3-94798E7DB6E4}" srcOrd="9" destOrd="0" presId="urn:microsoft.com/office/officeart/2005/8/layout/hChevron3"/>
    <dgm:cxn modelId="{05D514D5-2109-4108-A98F-8063F1A76EB9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Post-War Era</a:t>
          </a:r>
          <a:endParaRPr lang="en-US" sz="1000" b="1" dirty="0"/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E5DE340D-BEEA-4F25-A697-CB80C2683B6B}" type="presOf" srcId="{102303E1-6764-4073-BAD4-128A838E0ED0}" destId="{3A696886-AA1F-43BF-A2CE-BC3CD95B3ADC}" srcOrd="0" destOrd="0" presId="urn:microsoft.com/office/officeart/2005/8/layout/hChevron3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0E5E0D2F-257B-45BB-BD5F-353E2F601486}" type="presOf" srcId="{9082928F-53F0-42EB-8B9E-A3510BC53C1C}" destId="{0714A4F8-B07A-4D96-95A3-F00375DB4E0A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ED996C94-11E5-4FCF-80DB-1B1845741AFF}" type="presOf" srcId="{AA26A172-3799-4A7E-8AE8-B29058D71230}" destId="{B38D1A48-023C-4376-BFCA-187C826C1013}" srcOrd="0" destOrd="0" presId="urn:microsoft.com/office/officeart/2005/8/layout/hChevron3"/>
    <dgm:cxn modelId="{530757A9-060C-41AC-9764-7435D596AE05}" type="presOf" srcId="{B663231F-E3E7-4622-9037-50B2A2A0E1D0}" destId="{F694FA76-6048-44E2-9826-654261C98F59}" srcOrd="0" destOrd="0" presId="urn:microsoft.com/office/officeart/2005/8/layout/hChevron3"/>
    <dgm:cxn modelId="{7DAD8FA9-FA7A-4006-9A8B-467889E233CD}" type="presOf" srcId="{01D6FC69-B6AD-4B80-BE8A-B4CAE7741386}" destId="{B5A4FD45-D44F-4591-A8DA-7B5A47C34790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7AC4FEB6-5CC0-4A19-94FA-8FF1D4174914}" type="presOf" srcId="{701C2E75-BA02-4165-9CAC-FC789B946831}" destId="{053642AD-8F1C-4AA4-B613-60116C24EFF3}" srcOrd="0" destOrd="0" presId="urn:microsoft.com/office/officeart/2005/8/layout/hChevron3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AF3DF6F3-15B8-417F-A938-95C75B8F9739}" type="presOf" srcId="{E0805091-29B3-4680-9166-5129B5E9A140}" destId="{CE5C4FAD-AFDB-4CBE-87AF-5E5D7B908D30}" srcOrd="0" destOrd="0" presId="urn:microsoft.com/office/officeart/2005/8/layout/hChevron3"/>
    <dgm:cxn modelId="{EB43013A-EC4C-4E8F-8616-15172B99199F}" type="presParOf" srcId="{B5A4FD45-D44F-4591-A8DA-7B5A47C34790}" destId="{0714A4F8-B07A-4D96-95A3-F00375DB4E0A}" srcOrd="0" destOrd="0" presId="urn:microsoft.com/office/officeart/2005/8/layout/hChevron3"/>
    <dgm:cxn modelId="{347FA6E4-0B6F-4BB5-A52A-978CB3E177DD}" type="presParOf" srcId="{B5A4FD45-D44F-4591-A8DA-7B5A47C34790}" destId="{308B905C-6ECC-4887-BCE8-E2B36626A8C4}" srcOrd="1" destOrd="0" presId="urn:microsoft.com/office/officeart/2005/8/layout/hChevron3"/>
    <dgm:cxn modelId="{D345A128-6563-4839-BDAE-3CA6A761B609}" type="presParOf" srcId="{B5A4FD45-D44F-4591-A8DA-7B5A47C34790}" destId="{3A696886-AA1F-43BF-A2CE-BC3CD95B3ADC}" srcOrd="2" destOrd="0" presId="urn:microsoft.com/office/officeart/2005/8/layout/hChevron3"/>
    <dgm:cxn modelId="{6FFF3422-EEA9-4099-AB0C-A9B5FBA005A6}" type="presParOf" srcId="{B5A4FD45-D44F-4591-A8DA-7B5A47C34790}" destId="{1D1B390C-1DB5-456C-8A4D-273F7347AC2F}" srcOrd="3" destOrd="0" presId="urn:microsoft.com/office/officeart/2005/8/layout/hChevron3"/>
    <dgm:cxn modelId="{1CD1A4D2-954E-4A6E-8FCC-53036D4E26B9}" type="presParOf" srcId="{B5A4FD45-D44F-4591-A8DA-7B5A47C34790}" destId="{F694FA76-6048-44E2-9826-654261C98F59}" srcOrd="4" destOrd="0" presId="urn:microsoft.com/office/officeart/2005/8/layout/hChevron3"/>
    <dgm:cxn modelId="{40703B0A-2BB6-459C-B8E8-279C395D7652}" type="presParOf" srcId="{B5A4FD45-D44F-4591-A8DA-7B5A47C34790}" destId="{EA7744ED-88BA-4957-83BA-ECF9B85B8B6C}" srcOrd="5" destOrd="0" presId="urn:microsoft.com/office/officeart/2005/8/layout/hChevron3"/>
    <dgm:cxn modelId="{42AB2109-4531-4800-A7A0-3EAE57907EE9}" type="presParOf" srcId="{B5A4FD45-D44F-4591-A8DA-7B5A47C34790}" destId="{053642AD-8F1C-4AA4-B613-60116C24EFF3}" srcOrd="6" destOrd="0" presId="urn:microsoft.com/office/officeart/2005/8/layout/hChevron3"/>
    <dgm:cxn modelId="{03A2B449-C1A7-4A46-85FA-105BFB9C6D63}" type="presParOf" srcId="{B5A4FD45-D44F-4591-A8DA-7B5A47C34790}" destId="{2074F454-FCDF-4A2C-AEE8-95BE3224CD02}" srcOrd="7" destOrd="0" presId="urn:microsoft.com/office/officeart/2005/8/layout/hChevron3"/>
    <dgm:cxn modelId="{A792E71B-6549-4E48-9C19-E8D5BC145E83}" type="presParOf" srcId="{B5A4FD45-D44F-4591-A8DA-7B5A47C34790}" destId="{B38D1A48-023C-4376-BFCA-187C826C1013}" srcOrd="8" destOrd="0" presId="urn:microsoft.com/office/officeart/2005/8/layout/hChevron3"/>
    <dgm:cxn modelId="{D92C87E3-A4CF-4DCD-97AC-C85B597DCFD7}" type="presParOf" srcId="{B5A4FD45-D44F-4591-A8DA-7B5A47C34790}" destId="{5493A7AD-0416-4C88-A5E3-94798E7DB6E4}" srcOrd="9" destOrd="0" presId="urn:microsoft.com/office/officeart/2005/8/layout/hChevron3"/>
    <dgm:cxn modelId="{29F3AC50-739D-4F57-8952-99B263FE33DA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Post-War Era</a:t>
          </a:r>
          <a:endParaRPr lang="en-US" sz="1000" b="1" dirty="0"/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2C398E03-B29F-4D3C-8797-B833A689A751}" type="presOf" srcId="{01D6FC69-B6AD-4B80-BE8A-B4CAE7741386}" destId="{B5A4FD45-D44F-4591-A8DA-7B5A47C34790}" srcOrd="0" destOrd="0" presId="urn:microsoft.com/office/officeart/2005/8/layout/hChevron3"/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25B2EB65-D8F5-4ADD-96FA-5C4AFDA77BD5}" type="presOf" srcId="{E0805091-29B3-4680-9166-5129B5E9A140}" destId="{CE5C4FAD-AFDB-4CBE-87AF-5E5D7B908D30}" srcOrd="0" destOrd="0" presId="urn:microsoft.com/office/officeart/2005/8/layout/hChevron3"/>
    <dgm:cxn modelId="{67D78A4C-BBC2-459F-88A5-38C1F1D25A49}" type="presOf" srcId="{B663231F-E3E7-4622-9037-50B2A2A0E1D0}" destId="{F694FA76-6048-44E2-9826-654261C98F59}" srcOrd="0" destOrd="0" presId="urn:microsoft.com/office/officeart/2005/8/layout/hChevron3"/>
    <dgm:cxn modelId="{A256525A-EAA0-4F7D-9E09-A5C007C934CB}" type="presOf" srcId="{9082928F-53F0-42EB-8B9E-A3510BC53C1C}" destId="{0714A4F8-B07A-4D96-95A3-F00375DB4E0A}" srcOrd="0" destOrd="0" presId="urn:microsoft.com/office/officeart/2005/8/layout/hChevron3"/>
    <dgm:cxn modelId="{9879D893-2B36-4EEF-8202-3894CE54E4DA}" type="presOf" srcId="{AA26A172-3799-4A7E-8AE8-B29058D71230}" destId="{B38D1A48-023C-4376-BFCA-187C826C1013}" srcOrd="0" destOrd="0" presId="urn:microsoft.com/office/officeart/2005/8/layout/hChevron3"/>
    <dgm:cxn modelId="{71CAAB9E-F200-41DA-8E64-7C8596BBA479}" type="presOf" srcId="{102303E1-6764-4073-BAD4-128A838E0ED0}" destId="{3A696886-AA1F-43BF-A2CE-BC3CD95B3ADC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938AC9CD-DFC7-4BA6-8DBF-9B7B3A794DB8}" type="presOf" srcId="{701C2E75-BA02-4165-9CAC-FC789B946831}" destId="{053642AD-8F1C-4AA4-B613-60116C24EFF3}" srcOrd="0" destOrd="0" presId="urn:microsoft.com/office/officeart/2005/8/layout/hChevron3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4BBBDA22-D899-4B71-BE9F-C4C2EA035C60}" type="presParOf" srcId="{B5A4FD45-D44F-4591-A8DA-7B5A47C34790}" destId="{0714A4F8-B07A-4D96-95A3-F00375DB4E0A}" srcOrd="0" destOrd="0" presId="urn:microsoft.com/office/officeart/2005/8/layout/hChevron3"/>
    <dgm:cxn modelId="{CE08029C-872C-4D0C-B919-19FA9D8687EA}" type="presParOf" srcId="{B5A4FD45-D44F-4591-A8DA-7B5A47C34790}" destId="{308B905C-6ECC-4887-BCE8-E2B36626A8C4}" srcOrd="1" destOrd="0" presId="urn:microsoft.com/office/officeart/2005/8/layout/hChevron3"/>
    <dgm:cxn modelId="{F47F6C9F-FE38-47E8-A4DD-93511823A7DF}" type="presParOf" srcId="{B5A4FD45-D44F-4591-A8DA-7B5A47C34790}" destId="{3A696886-AA1F-43BF-A2CE-BC3CD95B3ADC}" srcOrd="2" destOrd="0" presId="urn:microsoft.com/office/officeart/2005/8/layout/hChevron3"/>
    <dgm:cxn modelId="{DE53A580-5445-45C4-B4BC-32C4248DE6E6}" type="presParOf" srcId="{B5A4FD45-D44F-4591-A8DA-7B5A47C34790}" destId="{1D1B390C-1DB5-456C-8A4D-273F7347AC2F}" srcOrd="3" destOrd="0" presId="urn:microsoft.com/office/officeart/2005/8/layout/hChevron3"/>
    <dgm:cxn modelId="{A8F6C555-CF17-4020-A9ED-834E7B1AD889}" type="presParOf" srcId="{B5A4FD45-D44F-4591-A8DA-7B5A47C34790}" destId="{F694FA76-6048-44E2-9826-654261C98F59}" srcOrd="4" destOrd="0" presId="urn:microsoft.com/office/officeart/2005/8/layout/hChevron3"/>
    <dgm:cxn modelId="{DD2E97CC-2C09-4851-8FA5-04030B3B97F8}" type="presParOf" srcId="{B5A4FD45-D44F-4591-A8DA-7B5A47C34790}" destId="{EA7744ED-88BA-4957-83BA-ECF9B85B8B6C}" srcOrd="5" destOrd="0" presId="urn:microsoft.com/office/officeart/2005/8/layout/hChevron3"/>
    <dgm:cxn modelId="{AC9194A2-2FF4-41AB-9EE1-2852EA534BB3}" type="presParOf" srcId="{B5A4FD45-D44F-4591-A8DA-7B5A47C34790}" destId="{053642AD-8F1C-4AA4-B613-60116C24EFF3}" srcOrd="6" destOrd="0" presId="urn:microsoft.com/office/officeart/2005/8/layout/hChevron3"/>
    <dgm:cxn modelId="{27727C83-7F7D-4E3B-8D30-BF728BDF05EA}" type="presParOf" srcId="{B5A4FD45-D44F-4591-A8DA-7B5A47C34790}" destId="{2074F454-FCDF-4A2C-AEE8-95BE3224CD02}" srcOrd="7" destOrd="0" presId="urn:microsoft.com/office/officeart/2005/8/layout/hChevron3"/>
    <dgm:cxn modelId="{E88D7A2E-FDAB-4DF9-8344-0728334CD525}" type="presParOf" srcId="{B5A4FD45-D44F-4591-A8DA-7B5A47C34790}" destId="{B38D1A48-023C-4376-BFCA-187C826C1013}" srcOrd="8" destOrd="0" presId="urn:microsoft.com/office/officeart/2005/8/layout/hChevron3"/>
    <dgm:cxn modelId="{D6178287-97F7-4406-8B57-C827E52DA21C}" type="presParOf" srcId="{B5A4FD45-D44F-4591-A8DA-7B5A47C34790}" destId="{5493A7AD-0416-4C88-A5E3-94798E7DB6E4}" srcOrd="9" destOrd="0" presId="urn:microsoft.com/office/officeart/2005/8/layout/hChevron3"/>
    <dgm:cxn modelId="{0987280C-63C7-4995-87DF-67F4B2FEE32C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E611EC0D-4EA0-4201-92E7-C9DD3693BEF8}" type="presOf" srcId="{701C2E75-BA02-4165-9CAC-FC789B946831}" destId="{053642AD-8F1C-4AA4-B613-60116C24EFF3}" srcOrd="0" destOrd="0" presId="urn:microsoft.com/office/officeart/2005/8/layout/hChevron3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11ACB612-77F6-4BE8-9817-C75ABB4C7B32}" type="presOf" srcId="{102303E1-6764-4073-BAD4-128A838E0ED0}" destId="{3A696886-AA1F-43BF-A2CE-BC3CD95B3ADC}" srcOrd="0" destOrd="0" presId="urn:microsoft.com/office/officeart/2005/8/layout/hChevron3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7646876B-5E97-413C-99B0-E656AE962036}" type="presOf" srcId="{AA26A172-3799-4A7E-8AE8-B29058D71230}" destId="{B38D1A48-023C-4376-BFCA-187C826C1013}" srcOrd="0" destOrd="0" presId="urn:microsoft.com/office/officeart/2005/8/layout/hChevron3"/>
    <dgm:cxn modelId="{3B4BBD7C-7DC1-47D8-9075-04EF9715D070}" type="presOf" srcId="{B663231F-E3E7-4622-9037-50B2A2A0E1D0}" destId="{F694FA76-6048-44E2-9826-654261C98F59}" srcOrd="0" destOrd="0" presId="urn:microsoft.com/office/officeart/2005/8/layout/hChevron3"/>
    <dgm:cxn modelId="{5BF7A092-5AA4-4168-AFAB-667F7B37DDFB}" type="presOf" srcId="{E0805091-29B3-4680-9166-5129B5E9A140}" destId="{CE5C4FAD-AFDB-4CBE-87AF-5E5D7B908D30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3672A9D0-BB96-46EA-92A4-3701607A74CE}" type="presOf" srcId="{9082928F-53F0-42EB-8B9E-A3510BC53C1C}" destId="{0714A4F8-B07A-4D96-95A3-F00375DB4E0A}" srcOrd="0" destOrd="0" presId="urn:microsoft.com/office/officeart/2005/8/layout/hChevron3"/>
    <dgm:cxn modelId="{BA2D2CF6-0F00-4461-A7DC-C5FD79051263}" type="presOf" srcId="{01D6FC69-B6AD-4B80-BE8A-B4CAE7741386}" destId="{B5A4FD45-D44F-4591-A8DA-7B5A47C34790}" srcOrd="0" destOrd="0" presId="urn:microsoft.com/office/officeart/2005/8/layout/hChevron3"/>
    <dgm:cxn modelId="{3AD58452-1327-4F82-87A2-E58AEF5FDE10}" type="presParOf" srcId="{B5A4FD45-D44F-4591-A8DA-7B5A47C34790}" destId="{0714A4F8-B07A-4D96-95A3-F00375DB4E0A}" srcOrd="0" destOrd="0" presId="urn:microsoft.com/office/officeart/2005/8/layout/hChevron3"/>
    <dgm:cxn modelId="{9DBBB9DE-4DD5-40A1-884A-31AB13D6AB10}" type="presParOf" srcId="{B5A4FD45-D44F-4591-A8DA-7B5A47C34790}" destId="{308B905C-6ECC-4887-BCE8-E2B36626A8C4}" srcOrd="1" destOrd="0" presId="urn:microsoft.com/office/officeart/2005/8/layout/hChevron3"/>
    <dgm:cxn modelId="{A2E26861-5E28-4931-B825-CB3200EDDDBC}" type="presParOf" srcId="{B5A4FD45-D44F-4591-A8DA-7B5A47C34790}" destId="{3A696886-AA1F-43BF-A2CE-BC3CD95B3ADC}" srcOrd="2" destOrd="0" presId="urn:microsoft.com/office/officeart/2005/8/layout/hChevron3"/>
    <dgm:cxn modelId="{A07A8362-90CD-4FC1-9373-61DD02C696A1}" type="presParOf" srcId="{B5A4FD45-D44F-4591-A8DA-7B5A47C34790}" destId="{1D1B390C-1DB5-456C-8A4D-273F7347AC2F}" srcOrd="3" destOrd="0" presId="urn:microsoft.com/office/officeart/2005/8/layout/hChevron3"/>
    <dgm:cxn modelId="{A1771E8F-AE1D-4DB3-930B-865EC20BBF3F}" type="presParOf" srcId="{B5A4FD45-D44F-4591-A8DA-7B5A47C34790}" destId="{F694FA76-6048-44E2-9826-654261C98F59}" srcOrd="4" destOrd="0" presId="urn:microsoft.com/office/officeart/2005/8/layout/hChevron3"/>
    <dgm:cxn modelId="{A6472E47-5FB3-4F9D-8752-A0150624FBA4}" type="presParOf" srcId="{B5A4FD45-D44F-4591-A8DA-7B5A47C34790}" destId="{EA7744ED-88BA-4957-83BA-ECF9B85B8B6C}" srcOrd="5" destOrd="0" presId="urn:microsoft.com/office/officeart/2005/8/layout/hChevron3"/>
    <dgm:cxn modelId="{5089A380-B273-48D5-853B-F3D03EF13B82}" type="presParOf" srcId="{B5A4FD45-D44F-4591-A8DA-7B5A47C34790}" destId="{053642AD-8F1C-4AA4-B613-60116C24EFF3}" srcOrd="6" destOrd="0" presId="urn:microsoft.com/office/officeart/2005/8/layout/hChevron3"/>
    <dgm:cxn modelId="{BC990DDD-6B27-421F-98E5-C02C244B1817}" type="presParOf" srcId="{B5A4FD45-D44F-4591-A8DA-7B5A47C34790}" destId="{2074F454-FCDF-4A2C-AEE8-95BE3224CD02}" srcOrd="7" destOrd="0" presId="urn:microsoft.com/office/officeart/2005/8/layout/hChevron3"/>
    <dgm:cxn modelId="{40FC1C35-85F0-469B-9B91-8ECCA8959801}" type="presParOf" srcId="{B5A4FD45-D44F-4591-A8DA-7B5A47C34790}" destId="{B38D1A48-023C-4376-BFCA-187C826C1013}" srcOrd="8" destOrd="0" presId="urn:microsoft.com/office/officeart/2005/8/layout/hChevron3"/>
    <dgm:cxn modelId="{230DE39A-4479-4767-A578-7F70AE472C0F}" type="presParOf" srcId="{B5A4FD45-D44F-4591-A8DA-7B5A47C34790}" destId="{5493A7AD-0416-4C88-A5E3-94798E7DB6E4}" srcOrd="9" destOrd="0" presId="urn:microsoft.com/office/officeart/2005/8/layout/hChevron3"/>
    <dgm:cxn modelId="{0AF91914-5234-4CAC-A51E-528999765BC3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04212902-0E67-438C-9888-78D3CF16CFF4}" type="presOf" srcId="{9082928F-53F0-42EB-8B9E-A3510BC53C1C}" destId="{0714A4F8-B07A-4D96-95A3-F00375DB4E0A}" srcOrd="0" destOrd="0" presId="urn:microsoft.com/office/officeart/2005/8/layout/hChevron3"/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7F68F81A-AF0F-416C-9D60-0C37D85FD05F}" type="presOf" srcId="{E0805091-29B3-4680-9166-5129B5E9A140}" destId="{CE5C4FAD-AFDB-4CBE-87AF-5E5D7B908D30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58A2FB5D-AB04-4BF0-A7A6-4DA89EA6B988}" type="presOf" srcId="{AA26A172-3799-4A7E-8AE8-B29058D71230}" destId="{B38D1A48-023C-4376-BFCA-187C826C1013}" srcOrd="0" destOrd="0" presId="urn:microsoft.com/office/officeart/2005/8/layout/hChevron3"/>
    <dgm:cxn modelId="{C0DB4173-19BB-468A-8A86-813B7B3A9241}" type="presOf" srcId="{01D6FC69-B6AD-4B80-BE8A-B4CAE7741386}" destId="{B5A4FD45-D44F-4591-A8DA-7B5A47C34790}" srcOrd="0" destOrd="0" presId="urn:microsoft.com/office/officeart/2005/8/layout/hChevron3"/>
    <dgm:cxn modelId="{D3304281-82F0-413F-B8B9-9ADFC2934254}" type="presOf" srcId="{102303E1-6764-4073-BAD4-128A838E0ED0}" destId="{3A696886-AA1F-43BF-A2CE-BC3CD95B3ADC}" srcOrd="0" destOrd="0" presId="urn:microsoft.com/office/officeart/2005/8/layout/hChevron3"/>
    <dgm:cxn modelId="{DA430796-388B-4E65-990B-912877863B5D}" type="presOf" srcId="{B663231F-E3E7-4622-9037-50B2A2A0E1D0}" destId="{F694FA76-6048-44E2-9826-654261C98F59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07768BE-3B03-49D9-B8B2-8C254C30BD83}" type="presOf" srcId="{701C2E75-BA02-4165-9CAC-FC789B946831}" destId="{053642AD-8F1C-4AA4-B613-60116C24EFF3}" srcOrd="0" destOrd="0" presId="urn:microsoft.com/office/officeart/2005/8/layout/hChevron3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E82055C9-5643-40BB-B8E7-67D6BCC88E79}" type="presParOf" srcId="{B5A4FD45-D44F-4591-A8DA-7B5A47C34790}" destId="{0714A4F8-B07A-4D96-95A3-F00375DB4E0A}" srcOrd="0" destOrd="0" presId="urn:microsoft.com/office/officeart/2005/8/layout/hChevron3"/>
    <dgm:cxn modelId="{5E25BA4E-840D-48E9-BDBE-2CC5C5F067D9}" type="presParOf" srcId="{B5A4FD45-D44F-4591-A8DA-7B5A47C34790}" destId="{308B905C-6ECC-4887-BCE8-E2B36626A8C4}" srcOrd="1" destOrd="0" presId="urn:microsoft.com/office/officeart/2005/8/layout/hChevron3"/>
    <dgm:cxn modelId="{BBBBBFF2-A942-47BC-A708-2F1956D736EF}" type="presParOf" srcId="{B5A4FD45-D44F-4591-A8DA-7B5A47C34790}" destId="{3A696886-AA1F-43BF-A2CE-BC3CD95B3ADC}" srcOrd="2" destOrd="0" presId="urn:microsoft.com/office/officeart/2005/8/layout/hChevron3"/>
    <dgm:cxn modelId="{C9B39FD6-BEDB-431E-B024-CB861311D981}" type="presParOf" srcId="{B5A4FD45-D44F-4591-A8DA-7B5A47C34790}" destId="{1D1B390C-1DB5-456C-8A4D-273F7347AC2F}" srcOrd="3" destOrd="0" presId="urn:microsoft.com/office/officeart/2005/8/layout/hChevron3"/>
    <dgm:cxn modelId="{19DAAA78-FFB2-4935-B8C5-1D574CB76821}" type="presParOf" srcId="{B5A4FD45-D44F-4591-A8DA-7B5A47C34790}" destId="{F694FA76-6048-44E2-9826-654261C98F59}" srcOrd="4" destOrd="0" presId="urn:microsoft.com/office/officeart/2005/8/layout/hChevron3"/>
    <dgm:cxn modelId="{17951CCB-B40C-4B4A-A301-AEC8C6E1D7B5}" type="presParOf" srcId="{B5A4FD45-D44F-4591-A8DA-7B5A47C34790}" destId="{EA7744ED-88BA-4957-83BA-ECF9B85B8B6C}" srcOrd="5" destOrd="0" presId="urn:microsoft.com/office/officeart/2005/8/layout/hChevron3"/>
    <dgm:cxn modelId="{C62B8D47-C6EB-4DA3-B6C0-9C816897258D}" type="presParOf" srcId="{B5A4FD45-D44F-4591-A8DA-7B5A47C34790}" destId="{053642AD-8F1C-4AA4-B613-60116C24EFF3}" srcOrd="6" destOrd="0" presId="urn:microsoft.com/office/officeart/2005/8/layout/hChevron3"/>
    <dgm:cxn modelId="{03D60F1C-1C79-4DB8-8E89-57638C1DC4E8}" type="presParOf" srcId="{B5A4FD45-D44F-4591-A8DA-7B5A47C34790}" destId="{2074F454-FCDF-4A2C-AEE8-95BE3224CD02}" srcOrd="7" destOrd="0" presId="urn:microsoft.com/office/officeart/2005/8/layout/hChevron3"/>
    <dgm:cxn modelId="{7CC59CAC-3A57-4B03-AF85-EAB30E8D785C}" type="presParOf" srcId="{B5A4FD45-D44F-4591-A8DA-7B5A47C34790}" destId="{B38D1A48-023C-4376-BFCA-187C826C1013}" srcOrd="8" destOrd="0" presId="urn:microsoft.com/office/officeart/2005/8/layout/hChevron3"/>
    <dgm:cxn modelId="{7067E98A-2B0E-4862-884D-E3FB78B9B9C6}" type="presParOf" srcId="{B5A4FD45-D44F-4591-A8DA-7B5A47C34790}" destId="{5493A7AD-0416-4C88-A5E3-94798E7DB6E4}" srcOrd="9" destOrd="0" presId="urn:microsoft.com/office/officeart/2005/8/layout/hChevron3"/>
    <dgm:cxn modelId="{BE7C7618-6AA2-4C64-A572-E8C44DC96ACC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04212902-0E67-438C-9888-78D3CF16CFF4}" type="presOf" srcId="{9082928F-53F0-42EB-8B9E-A3510BC53C1C}" destId="{0714A4F8-B07A-4D96-95A3-F00375DB4E0A}" srcOrd="0" destOrd="0" presId="urn:microsoft.com/office/officeart/2005/8/layout/hChevron3"/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7F68F81A-AF0F-416C-9D60-0C37D85FD05F}" type="presOf" srcId="{E0805091-29B3-4680-9166-5129B5E9A140}" destId="{CE5C4FAD-AFDB-4CBE-87AF-5E5D7B908D30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58A2FB5D-AB04-4BF0-A7A6-4DA89EA6B988}" type="presOf" srcId="{AA26A172-3799-4A7E-8AE8-B29058D71230}" destId="{B38D1A48-023C-4376-BFCA-187C826C1013}" srcOrd="0" destOrd="0" presId="urn:microsoft.com/office/officeart/2005/8/layout/hChevron3"/>
    <dgm:cxn modelId="{C0DB4173-19BB-468A-8A86-813B7B3A9241}" type="presOf" srcId="{01D6FC69-B6AD-4B80-BE8A-B4CAE7741386}" destId="{B5A4FD45-D44F-4591-A8DA-7B5A47C34790}" srcOrd="0" destOrd="0" presId="urn:microsoft.com/office/officeart/2005/8/layout/hChevron3"/>
    <dgm:cxn modelId="{D3304281-82F0-413F-B8B9-9ADFC2934254}" type="presOf" srcId="{102303E1-6764-4073-BAD4-128A838E0ED0}" destId="{3A696886-AA1F-43BF-A2CE-BC3CD95B3ADC}" srcOrd="0" destOrd="0" presId="urn:microsoft.com/office/officeart/2005/8/layout/hChevron3"/>
    <dgm:cxn modelId="{DA430796-388B-4E65-990B-912877863B5D}" type="presOf" srcId="{B663231F-E3E7-4622-9037-50B2A2A0E1D0}" destId="{F694FA76-6048-44E2-9826-654261C98F59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07768BE-3B03-49D9-B8B2-8C254C30BD83}" type="presOf" srcId="{701C2E75-BA02-4165-9CAC-FC789B946831}" destId="{053642AD-8F1C-4AA4-B613-60116C24EFF3}" srcOrd="0" destOrd="0" presId="urn:microsoft.com/office/officeart/2005/8/layout/hChevron3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E82055C9-5643-40BB-B8E7-67D6BCC88E79}" type="presParOf" srcId="{B5A4FD45-D44F-4591-A8DA-7B5A47C34790}" destId="{0714A4F8-B07A-4D96-95A3-F00375DB4E0A}" srcOrd="0" destOrd="0" presId="urn:microsoft.com/office/officeart/2005/8/layout/hChevron3"/>
    <dgm:cxn modelId="{5E25BA4E-840D-48E9-BDBE-2CC5C5F067D9}" type="presParOf" srcId="{B5A4FD45-D44F-4591-A8DA-7B5A47C34790}" destId="{308B905C-6ECC-4887-BCE8-E2B36626A8C4}" srcOrd="1" destOrd="0" presId="urn:microsoft.com/office/officeart/2005/8/layout/hChevron3"/>
    <dgm:cxn modelId="{BBBBBFF2-A942-47BC-A708-2F1956D736EF}" type="presParOf" srcId="{B5A4FD45-D44F-4591-A8DA-7B5A47C34790}" destId="{3A696886-AA1F-43BF-A2CE-BC3CD95B3ADC}" srcOrd="2" destOrd="0" presId="urn:microsoft.com/office/officeart/2005/8/layout/hChevron3"/>
    <dgm:cxn modelId="{C9B39FD6-BEDB-431E-B024-CB861311D981}" type="presParOf" srcId="{B5A4FD45-D44F-4591-A8DA-7B5A47C34790}" destId="{1D1B390C-1DB5-456C-8A4D-273F7347AC2F}" srcOrd="3" destOrd="0" presId="urn:microsoft.com/office/officeart/2005/8/layout/hChevron3"/>
    <dgm:cxn modelId="{19DAAA78-FFB2-4935-B8C5-1D574CB76821}" type="presParOf" srcId="{B5A4FD45-D44F-4591-A8DA-7B5A47C34790}" destId="{F694FA76-6048-44E2-9826-654261C98F59}" srcOrd="4" destOrd="0" presId="urn:microsoft.com/office/officeart/2005/8/layout/hChevron3"/>
    <dgm:cxn modelId="{17951CCB-B40C-4B4A-A301-AEC8C6E1D7B5}" type="presParOf" srcId="{B5A4FD45-D44F-4591-A8DA-7B5A47C34790}" destId="{EA7744ED-88BA-4957-83BA-ECF9B85B8B6C}" srcOrd="5" destOrd="0" presId="urn:microsoft.com/office/officeart/2005/8/layout/hChevron3"/>
    <dgm:cxn modelId="{C62B8D47-C6EB-4DA3-B6C0-9C816897258D}" type="presParOf" srcId="{B5A4FD45-D44F-4591-A8DA-7B5A47C34790}" destId="{053642AD-8F1C-4AA4-B613-60116C24EFF3}" srcOrd="6" destOrd="0" presId="urn:microsoft.com/office/officeart/2005/8/layout/hChevron3"/>
    <dgm:cxn modelId="{03D60F1C-1C79-4DB8-8E89-57638C1DC4E8}" type="presParOf" srcId="{B5A4FD45-D44F-4591-A8DA-7B5A47C34790}" destId="{2074F454-FCDF-4A2C-AEE8-95BE3224CD02}" srcOrd="7" destOrd="0" presId="urn:microsoft.com/office/officeart/2005/8/layout/hChevron3"/>
    <dgm:cxn modelId="{7CC59CAC-3A57-4B03-AF85-EAB30E8D785C}" type="presParOf" srcId="{B5A4FD45-D44F-4591-A8DA-7B5A47C34790}" destId="{B38D1A48-023C-4376-BFCA-187C826C1013}" srcOrd="8" destOrd="0" presId="urn:microsoft.com/office/officeart/2005/8/layout/hChevron3"/>
    <dgm:cxn modelId="{7067E98A-2B0E-4862-884D-E3FB78B9B9C6}" type="presParOf" srcId="{B5A4FD45-D44F-4591-A8DA-7B5A47C34790}" destId="{5493A7AD-0416-4C88-A5E3-94798E7DB6E4}" srcOrd="9" destOrd="0" presId="urn:microsoft.com/office/officeart/2005/8/layout/hChevron3"/>
    <dgm:cxn modelId="{BE7C7618-6AA2-4C64-A572-E8C44DC96ACC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D7AF051E-C7E6-4CAD-BDC9-3D02465C1178}" type="presOf" srcId="{102303E1-6764-4073-BAD4-128A838E0ED0}" destId="{3A696886-AA1F-43BF-A2CE-BC3CD95B3ADC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966D9573-F3E1-4529-89B8-AD762F65E94F}" type="presOf" srcId="{9082928F-53F0-42EB-8B9E-A3510BC53C1C}" destId="{0714A4F8-B07A-4D96-95A3-F00375DB4E0A}" srcOrd="0" destOrd="0" presId="urn:microsoft.com/office/officeart/2005/8/layout/hChevron3"/>
    <dgm:cxn modelId="{36EB6856-26BA-4DBE-A7D8-C88D6E274676}" type="presOf" srcId="{01D6FC69-B6AD-4B80-BE8A-B4CAE7741386}" destId="{B5A4FD45-D44F-4591-A8DA-7B5A47C34790}" srcOrd="0" destOrd="0" presId="urn:microsoft.com/office/officeart/2005/8/layout/hChevron3"/>
    <dgm:cxn modelId="{1A789458-49BD-4D7B-BD3A-CE49A7F42FF5}" type="presOf" srcId="{AA26A172-3799-4A7E-8AE8-B29058D71230}" destId="{B38D1A48-023C-4376-BFCA-187C826C1013}" srcOrd="0" destOrd="0" presId="urn:microsoft.com/office/officeart/2005/8/layout/hChevron3"/>
    <dgm:cxn modelId="{2D43A77D-AFB8-4B43-8BD9-6545FEBB0BC3}" type="presOf" srcId="{701C2E75-BA02-4165-9CAC-FC789B946831}" destId="{053642AD-8F1C-4AA4-B613-60116C24EFF3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8E801EEB-34D0-403F-96A8-54E1447C69EE}" type="presOf" srcId="{B663231F-E3E7-4622-9037-50B2A2A0E1D0}" destId="{F694FA76-6048-44E2-9826-654261C98F59}" srcOrd="0" destOrd="0" presId="urn:microsoft.com/office/officeart/2005/8/layout/hChevron3"/>
    <dgm:cxn modelId="{C6A9F5F9-17EF-4E86-A8A0-625DF677DAAA}" type="presOf" srcId="{E0805091-29B3-4680-9166-5129B5E9A140}" destId="{CE5C4FAD-AFDB-4CBE-87AF-5E5D7B908D30}" srcOrd="0" destOrd="0" presId="urn:microsoft.com/office/officeart/2005/8/layout/hChevron3"/>
    <dgm:cxn modelId="{CED35F89-87FD-4A65-ABA3-6C23BEF1BB36}" type="presParOf" srcId="{B5A4FD45-D44F-4591-A8DA-7B5A47C34790}" destId="{0714A4F8-B07A-4D96-95A3-F00375DB4E0A}" srcOrd="0" destOrd="0" presId="urn:microsoft.com/office/officeart/2005/8/layout/hChevron3"/>
    <dgm:cxn modelId="{0E8AC499-24CB-4F5E-9275-1967F97DA01A}" type="presParOf" srcId="{B5A4FD45-D44F-4591-A8DA-7B5A47C34790}" destId="{308B905C-6ECC-4887-BCE8-E2B36626A8C4}" srcOrd="1" destOrd="0" presId="urn:microsoft.com/office/officeart/2005/8/layout/hChevron3"/>
    <dgm:cxn modelId="{3AFC5D8F-7268-4459-9F66-3F0BC9C835E3}" type="presParOf" srcId="{B5A4FD45-D44F-4591-A8DA-7B5A47C34790}" destId="{3A696886-AA1F-43BF-A2CE-BC3CD95B3ADC}" srcOrd="2" destOrd="0" presId="urn:microsoft.com/office/officeart/2005/8/layout/hChevron3"/>
    <dgm:cxn modelId="{E0320EB5-19CC-4F3C-97EB-E8AABA9ADE24}" type="presParOf" srcId="{B5A4FD45-D44F-4591-A8DA-7B5A47C34790}" destId="{1D1B390C-1DB5-456C-8A4D-273F7347AC2F}" srcOrd="3" destOrd="0" presId="urn:microsoft.com/office/officeart/2005/8/layout/hChevron3"/>
    <dgm:cxn modelId="{9790FCBB-F293-4374-A8D5-3451FB23F33A}" type="presParOf" srcId="{B5A4FD45-D44F-4591-A8DA-7B5A47C34790}" destId="{F694FA76-6048-44E2-9826-654261C98F59}" srcOrd="4" destOrd="0" presId="urn:microsoft.com/office/officeart/2005/8/layout/hChevron3"/>
    <dgm:cxn modelId="{62442806-7844-4E50-B174-63A402BC0B7D}" type="presParOf" srcId="{B5A4FD45-D44F-4591-A8DA-7B5A47C34790}" destId="{EA7744ED-88BA-4957-83BA-ECF9B85B8B6C}" srcOrd="5" destOrd="0" presId="urn:microsoft.com/office/officeart/2005/8/layout/hChevron3"/>
    <dgm:cxn modelId="{ECCCABF4-2E45-4025-864C-7A045FF1CAA0}" type="presParOf" srcId="{B5A4FD45-D44F-4591-A8DA-7B5A47C34790}" destId="{053642AD-8F1C-4AA4-B613-60116C24EFF3}" srcOrd="6" destOrd="0" presId="urn:microsoft.com/office/officeart/2005/8/layout/hChevron3"/>
    <dgm:cxn modelId="{2406BEEC-9641-4AA8-9D98-4B48DD844E14}" type="presParOf" srcId="{B5A4FD45-D44F-4591-A8DA-7B5A47C34790}" destId="{2074F454-FCDF-4A2C-AEE8-95BE3224CD02}" srcOrd="7" destOrd="0" presId="urn:microsoft.com/office/officeart/2005/8/layout/hChevron3"/>
    <dgm:cxn modelId="{31DB42FF-2A53-4717-B441-FA7F9AB49782}" type="presParOf" srcId="{B5A4FD45-D44F-4591-A8DA-7B5A47C34790}" destId="{B38D1A48-023C-4376-BFCA-187C826C1013}" srcOrd="8" destOrd="0" presId="urn:microsoft.com/office/officeart/2005/8/layout/hChevron3"/>
    <dgm:cxn modelId="{12CE3D44-311A-464F-AB93-8C1D5B546A77}" type="presParOf" srcId="{B5A4FD45-D44F-4591-A8DA-7B5A47C34790}" destId="{5493A7AD-0416-4C88-A5E3-94798E7DB6E4}" srcOrd="9" destOrd="0" presId="urn:microsoft.com/office/officeart/2005/8/layout/hChevron3"/>
    <dgm:cxn modelId="{B33E2C26-5450-4E88-9CE9-9544175A7757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2FF4AB19-3B9D-41B2-9F01-4D7F98DD05BC}" type="presOf" srcId="{AA26A172-3799-4A7E-8AE8-B29058D71230}" destId="{B38D1A48-023C-4376-BFCA-187C826C1013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4980AA75-9A69-499E-9384-88EABC96ABF3}" type="presOf" srcId="{701C2E75-BA02-4165-9CAC-FC789B946831}" destId="{053642AD-8F1C-4AA4-B613-60116C24EFF3}" srcOrd="0" destOrd="0" presId="urn:microsoft.com/office/officeart/2005/8/layout/hChevron3"/>
    <dgm:cxn modelId="{85F3597C-8BCA-41B2-A0BA-8105CDB986E0}" type="presOf" srcId="{B663231F-E3E7-4622-9037-50B2A2A0E1D0}" destId="{F694FA76-6048-44E2-9826-654261C98F59}" srcOrd="0" destOrd="0" presId="urn:microsoft.com/office/officeart/2005/8/layout/hChevron3"/>
    <dgm:cxn modelId="{D8B4E596-6E48-4542-9ADC-2E986AC6C422}" type="presOf" srcId="{9082928F-53F0-42EB-8B9E-A3510BC53C1C}" destId="{0714A4F8-B07A-4D96-95A3-F00375DB4E0A}" srcOrd="0" destOrd="0" presId="urn:microsoft.com/office/officeart/2005/8/layout/hChevron3"/>
    <dgm:cxn modelId="{BE5816AF-9D20-42F8-BF37-42526249DB0E}" type="presOf" srcId="{01D6FC69-B6AD-4B80-BE8A-B4CAE7741386}" destId="{B5A4FD45-D44F-4591-A8DA-7B5A47C34790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22B3E6C7-3301-4791-A61F-FCC99FA5A63B}" type="presOf" srcId="{102303E1-6764-4073-BAD4-128A838E0ED0}" destId="{3A696886-AA1F-43BF-A2CE-BC3CD95B3ADC}" srcOrd="0" destOrd="0" presId="urn:microsoft.com/office/officeart/2005/8/layout/hChevron3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F00411FC-422C-4525-B061-CEAE859BBE1F}" type="presOf" srcId="{E0805091-29B3-4680-9166-5129B5E9A140}" destId="{CE5C4FAD-AFDB-4CBE-87AF-5E5D7B908D30}" srcOrd="0" destOrd="0" presId="urn:microsoft.com/office/officeart/2005/8/layout/hChevron3"/>
    <dgm:cxn modelId="{CD4FF3AF-7019-4B3C-B7EE-5B541BE31AE2}" type="presParOf" srcId="{B5A4FD45-D44F-4591-A8DA-7B5A47C34790}" destId="{0714A4F8-B07A-4D96-95A3-F00375DB4E0A}" srcOrd="0" destOrd="0" presId="urn:microsoft.com/office/officeart/2005/8/layout/hChevron3"/>
    <dgm:cxn modelId="{46B09DA0-FBB8-4A17-A894-2000D3789AE1}" type="presParOf" srcId="{B5A4FD45-D44F-4591-A8DA-7B5A47C34790}" destId="{308B905C-6ECC-4887-BCE8-E2B36626A8C4}" srcOrd="1" destOrd="0" presId="urn:microsoft.com/office/officeart/2005/8/layout/hChevron3"/>
    <dgm:cxn modelId="{B6B9F15A-9800-419B-85B7-CDE5F08E0C56}" type="presParOf" srcId="{B5A4FD45-D44F-4591-A8DA-7B5A47C34790}" destId="{3A696886-AA1F-43BF-A2CE-BC3CD95B3ADC}" srcOrd="2" destOrd="0" presId="urn:microsoft.com/office/officeart/2005/8/layout/hChevron3"/>
    <dgm:cxn modelId="{0F13C15D-D515-4191-888D-92E435AE53D0}" type="presParOf" srcId="{B5A4FD45-D44F-4591-A8DA-7B5A47C34790}" destId="{1D1B390C-1DB5-456C-8A4D-273F7347AC2F}" srcOrd="3" destOrd="0" presId="urn:microsoft.com/office/officeart/2005/8/layout/hChevron3"/>
    <dgm:cxn modelId="{B4C4CA92-6036-4C9D-9CEA-082A390EBAF6}" type="presParOf" srcId="{B5A4FD45-D44F-4591-A8DA-7B5A47C34790}" destId="{F694FA76-6048-44E2-9826-654261C98F59}" srcOrd="4" destOrd="0" presId="urn:microsoft.com/office/officeart/2005/8/layout/hChevron3"/>
    <dgm:cxn modelId="{FC559518-BC71-41EE-9569-C96B653F4DBA}" type="presParOf" srcId="{B5A4FD45-D44F-4591-A8DA-7B5A47C34790}" destId="{EA7744ED-88BA-4957-83BA-ECF9B85B8B6C}" srcOrd="5" destOrd="0" presId="urn:microsoft.com/office/officeart/2005/8/layout/hChevron3"/>
    <dgm:cxn modelId="{DE2318F5-8887-4CF7-AE85-3768E762795F}" type="presParOf" srcId="{B5A4FD45-D44F-4591-A8DA-7B5A47C34790}" destId="{053642AD-8F1C-4AA4-B613-60116C24EFF3}" srcOrd="6" destOrd="0" presId="urn:microsoft.com/office/officeart/2005/8/layout/hChevron3"/>
    <dgm:cxn modelId="{56E9577B-7634-4F44-8E7F-675F91BEB615}" type="presParOf" srcId="{B5A4FD45-D44F-4591-A8DA-7B5A47C34790}" destId="{2074F454-FCDF-4A2C-AEE8-95BE3224CD02}" srcOrd="7" destOrd="0" presId="urn:microsoft.com/office/officeart/2005/8/layout/hChevron3"/>
    <dgm:cxn modelId="{B337FD95-D1E2-457F-BE0F-652D4FDBB86F}" type="presParOf" srcId="{B5A4FD45-D44F-4591-A8DA-7B5A47C34790}" destId="{B38D1A48-023C-4376-BFCA-187C826C1013}" srcOrd="8" destOrd="0" presId="urn:microsoft.com/office/officeart/2005/8/layout/hChevron3"/>
    <dgm:cxn modelId="{B2E633D3-69D3-46D8-A2F4-87D9F7E7CFB1}" type="presParOf" srcId="{B5A4FD45-D44F-4591-A8DA-7B5A47C34790}" destId="{5493A7AD-0416-4C88-A5E3-94798E7DB6E4}" srcOrd="9" destOrd="0" presId="urn:microsoft.com/office/officeart/2005/8/layout/hChevron3"/>
    <dgm:cxn modelId="{289E9150-84DB-44DD-B331-178C08116006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D6FC69-B6AD-4B80-BE8A-B4CAE7741386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082928F-53F0-42EB-8B9E-A3510BC53C1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WWI</a:t>
          </a:r>
          <a:endParaRPr lang="en-US" sz="1000" b="1" dirty="0"/>
        </a:p>
      </dgm:t>
    </dgm:pt>
    <dgm:pt modelId="{8D7EF287-0120-4BE9-8BC8-7E7D403552CF}" type="par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6C259C4-5182-4122-B1A5-7C8C57C87EF2}" type="sibTrans" cxnId="{2CA1B412-D3D3-46DB-AC51-B27520321C4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2303E1-6764-4073-BAD4-128A838E0E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Inter-War</a:t>
          </a:r>
          <a:endParaRPr lang="en-US" sz="1000" b="1" dirty="0"/>
        </a:p>
      </dgm:t>
    </dgm:pt>
    <dgm:pt modelId="{5573D33B-39BC-4A88-B921-1CC134952152}" type="par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9D3EEEF-E8C7-404F-8340-18BC8DBF3CB9}" type="sibTrans" cxnId="{C2401716-0D05-4C97-BAEC-702DF2B938F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663231F-E3E7-4622-9037-50B2A2A0E1D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WW2</a:t>
          </a:r>
        </a:p>
      </dgm:t>
    </dgm:pt>
    <dgm:pt modelId="{8A4A718D-05E2-4FA8-838C-1C0B7CE41FC5}" type="par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EE2B074-4F92-42FD-B9CE-9AB7BB09F959}" type="sibTrans" cxnId="{58DBDEB5-DA15-4DD9-BDBA-E5021B3E38F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01C2E75-BA02-4165-9CAC-FC789B946831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 dirty="0"/>
            <a:t>Post-War Era</a:t>
          </a:r>
        </a:p>
      </dgm:t>
    </dgm:pt>
    <dgm:pt modelId="{D860D64E-DD98-4178-9949-3F926C1E1420}" type="par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C3CE4DB-9E09-49B7-AFF1-6D8525A8DAD9}" type="sibTrans" cxnId="{6B26473E-4692-4739-8A90-61FDEBA71BA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A26A172-3799-4A7E-8AE8-B29058D7123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000" b="1"/>
            <a:t>GW1</a:t>
          </a:r>
          <a:endParaRPr lang="en-US" sz="1000" b="1" dirty="0"/>
        </a:p>
      </dgm:t>
    </dgm:pt>
    <dgm:pt modelId="{5CE269CF-8E20-45E6-9920-CF6742DCDA00}" type="par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40056D9-9CB7-480F-841F-F593E008D63E}" type="sibTrans" cxnId="{3AF0CECE-1F75-471D-9739-24E8F6138B7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0805091-29B3-4680-9166-5129B5E9A140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000" b="1" dirty="0"/>
            <a:t>OIF/OEF</a:t>
          </a:r>
        </a:p>
      </dgm:t>
    </dgm:pt>
    <dgm:pt modelId="{B81B49F1-8D7F-408A-B702-036A0F5C0CEC}" type="par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B844F27-C881-4CD3-8683-A4FFADC33CA6}" type="sibTrans" cxnId="{F1F1030A-A5D1-4445-BFFE-3508C4C30D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5A4FD45-D44F-4591-A8DA-7B5A47C34790}" type="pres">
      <dgm:prSet presAssocID="{01D6FC69-B6AD-4B80-BE8A-B4CAE7741386}" presName="Name0" presStyleCnt="0">
        <dgm:presLayoutVars>
          <dgm:dir/>
          <dgm:resizeHandles val="exact"/>
        </dgm:presLayoutVars>
      </dgm:prSet>
      <dgm:spPr/>
    </dgm:pt>
    <dgm:pt modelId="{0714A4F8-B07A-4D96-95A3-F00375DB4E0A}" type="pres">
      <dgm:prSet presAssocID="{9082928F-53F0-42EB-8B9E-A3510BC53C1C}" presName="parTxOnly" presStyleLbl="node1" presStyleIdx="0" presStyleCnt="6" custScaleX="80174">
        <dgm:presLayoutVars>
          <dgm:bulletEnabled val="1"/>
        </dgm:presLayoutVars>
      </dgm:prSet>
      <dgm:spPr/>
    </dgm:pt>
    <dgm:pt modelId="{308B905C-6ECC-4887-BCE8-E2B36626A8C4}" type="pres">
      <dgm:prSet presAssocID="{56C259C4-5182-4122-B1A5-7C8C57C87EF2}" presName="parSpace" presStyleCnt="0"/>
      <dgm:spPr/>
    </dgm:pt>
    <dgm:pt modelId="{3A696886-AA1F-43BF-A2CE-BC3CD95B3ADC}" type="pres">
      <dgm:prSet presAssocID="{102303E1-6764-4073-BAD4-128A838E0ED0}" presName="parTxOnly" presStyleLbl="node1" presStyleIdx="1" presStyleCnt="6">
        <dgm:presLayoutVars>
          <dgm:bulletEnabled val="1"/>
        </dgm:presLayoutVars>
      </dgm:prSet>
      <dgm:spPr/>
    </dgm:pt>
    <dgm:pt modelId="{1D1B390C-1DB5-456C-8A4D-273F7347AC2F}" type="pres">
      <dgm:prSet presAssocID="{69D3EEEF-E8C7-404F-8340-18BC8DBF3CB9}" presName="parSpace" presStyleCnt="0"/>
      <dgm:spPr/>
    </dgm:pt>
    <dgm:pt modelId="{F694FA76-6048-44E2-9826-654261C98F59}" type="pres">
      <dgm:prSet presAssocID="{B663231F-E3E7-4622-9037-50B2A2A0E1D0}" presName="parTxOnly" presStyleLbl="node1" presStyleIdx="2" presStyleCnt="6" custScaleX="90227">
        <dgm:presLayoutVars>
          <dgm:bulletEnabled val="1"/>
        </dgm:presLayoutVars>
      </dgm:prSet>
      <dgm:spPr/>
    </dgm:pt>
    <dgm:pt modelId="{EA7744ED-88BA-4957-83BA-ECF9B85B8B6C}" type="pres">
      <dgm:prSet presAssocID="{7EE2B074-4F92-42FD-B9CE-9AB7BB09F959}" presName="parSpace" presStyleCnt="0"/>
      <dgm:spPr/>
    </dgm:pt>
    <dgm:pt modelId="{053642AD-8F1C-4AA4-B613-60116C24EFF3}" type="pres">
      <dgm:prSet presAssocID="{701C2E75-BA02-4165-9CAC-FC789B946831}" presName="parTxOnly" presStyleLbl="node1" presStyleIdx="3" presStyleCnt="6">
        <dgm:presLayoutVars>
          <dgm:bulletEnabled val="1"/>
        </dgm:presLayoutVars>
      </dgm:prSet>
      <dgm:spPr/>
    </dgm:pt>
    <dgm:pt modelId="{2074F454-FCDF-4A2C-AEE8-95BE3224CD02}" type="pres">
      <dgm:prSet presAssocID="{8C3CE4DB-9E09-49B7-AFF1-6D8525A8DAD9}" presName="parSpace" presStyleCnt="0"/>
      <dgm:spPr/>
    </dgm:pt>
    <dgm:pt modelId="{B38D1A48-023C-4376-BFCA-187C826C1013}" type="pres">
      <dgm:prSet presAssocID="{AA26A172-3799-4A7E-8AE8-B29058D71230}" presName="parTxOnly" presStyleLbl="node1" presStyleIdx="4" presStyleCnt="6">
        <dgm:presLayoutVars>
          <dgm:bulletEnabled val="1"/>
        </dgm:presLayoutVars>
      </dgm:prSet>
      <dgm:spPr/>
    </dgm:pt>
    <dgm:pt modelId="{5493A7AD-0416-4C88-A5E3-94798E7DB6E4}" type="pres">
      <dgm:prSet presAssocID="{940056D9-9CB7-480F-841F-F593E008D63E}" presName="parSpace" presStyleCnt="0"/>
      <dgm:spPr/>
    </dgm:pt>
    <dgm:pt modelId="{CE5C4FAD-AFDB-4CBE-87AF-5E5D7B908D30}" type="pres">
      <dgm:prSet presAssocID="{E0805091-29B3-4680-9166-5129B5E9A140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C79C5709-3717-47E4-8BB3-0D2B7C113402}" type="presOf" srcId="{E0805091-29B3-4680-9166-5129B5E9A140}" destId="{CE5C4FAD-AFDB-4CBE-87AF-5E5D7B908D30}" srcOrd="0" destOrd="0" presId="urn:microsoft.com/office/officeart/2005/8/layout/hChevron3"/>
    <dgm:cxn modelId="{F1F1030A-A5D1-4445-BFFE-3508C4C30D36}" srcId="{01D6FC69-B6AD-4B80-BE8A-B4CAE7741386}" destId="{E0805091-29B3-4680-9166-5129B5E9A140}" srcOrd="5" destOrd="0" parTransId="{B81B49F1-8D7F-408A-B702-036A0F5C0CEC}" sibTransId="{6B844F27-C881-4CD3-8683-A4FFADC33CA6}"/>
    <dgm:cxn modelId="{2CA1B412-D3D3-46DB-AC51-B27520321C44}" srcId="{01D6FC69-B6AD-4B80-BE8A-B4CAE7741386}" destId="{9082928F-53F0-42EB-8B9E-A3510BC53C1C}" srcOrd="0" destOrd="0" parTransId="{8D7EF287-0120-4BE9-8BC8-7E7D403552CF}" sibTransId="{56C259C4-5182-4122-B1A5-7C8C57C87EF2}"/>
    <dgm:cxn modelId="{C2401716-0D05-4C97-BAEC-702DF2B938F6}" srcId="{01D6FC69-B6AD-4B80-BE8A-B4CAE7741386}" destId="{102303E1-6764-4073-BAD4-128A838E0ED0}" srcOrd="1" destOrd="0" parTransId="{5573D33B-39BC-4A88-B921-1CC134952152}" sibTransId="{69D3EEEF-E8C7-404F-8340-18BC8DBF3CB9}"/>
    <dgm:cxn modelId="{C7431637-8881-463B-A08F-36B36CD87542}" type="presOf" srcId="{01D6FC69-B6AD-4B80-BE8A-B4CAE7741386}" destId="{B5A4FD45-D44F-4591-A8DA-7B5A47C34790}" srcOrd="0" destOrd="0" presId="urn:microsoft.com/office/officeart/2005/8/layout/hChevron3"/>
    <dgm:cxn modelId="{8073853D-06D2-42FB-8F6E-081979C9EEA6}" type="presOf" srcId="{9082928F-53F0-42EB-8B9E-A3510BC53C1C}" destId="{0714A4F8-B07A-4D96-95A3-F00375DB4E0A}" srcOrd="0" destOrd="0" presId="urn:microsoft.com/office/officeart/2005/8/layout/hChevron3"/>
    <dgm:cxn modelId="{6B26473E-4692-4739-8A90-61FDEBA71BA7}" srcId="{01D6FC69-B6AD-4B80-BE8A-B4CAE7741386}" destId="{701C2E75-BA02-4165-9CAC-FC789B946831}" srcOrd="3" destOrd="0" parTransId="{D860D64E-DD98-4178-9949-3F926C1E1420}" sibTransId="{8C3CE4DB-9E09-49B7-AFF1-6D8525A8DAD9}"/>
    <dgm:cxn modelId="{9F8AFD51-26DE-4C67-BB9B-CA952D01255A}" type="presOf" srcId="{701C2E75-BA02-4165-9CAC-FC789B946831}" destId="{053642AD-8F1C-4AA4-B613-60116C24EFF3}" srcOrd="0" destOrd="0" presId="urn:microsoft.com/office/officeart/2005/8/layout/hChevron3"/>
    <dgm:cxn modelId="{3E931172-B5E4-4CBC-91D5-DCACC75B9B2F}" type="presOf" srcId="{102303E1-6764-4073-BAD4-128A838E0ED0}" destId="{3A696886-AA1F-43BF-A2CE-BC3CD95B3ADC}" srcOrd="0" destOrd="0" presId="urn:microsoft.com/office/officeart/2005/8/layout/hChevron3"/>
    <dgm:cxn modelId="{08E64895-72BE-4AF2-9307-22741E1F8775}" type="presOf" srcId="{AA26A172-3799-4A7E-8AE8-B29058D71230}" destId="{B38D1A48-023C-4376-BFCA-187C826C1013}" srcOrd="0" destOrd="0" presId="urn:microsoft.com/office/officeart/2005/8/layout/hChevron3"/>
    <dgm:cxn modelId="{B0E66FA1-90F9-4301-A385-235561617276}" type="presOf" srcId="{B663231F-E3E7-4622-9037-50B2A2A0E1D0}" destId="{F694FA76-6048-44E2-9826-654261C98F59}" srcOrd="0" destOrd="0" presId="urn:microsoft.com/office/officeart/2005/8/layout/hChevron3"/>
    <dgm:cxn modelId="{58DBDEB5-DA15-4DD9-BDBA-E5021B3E38F1}" srcId="{01D6FC69-B6AD-4B80-BE8A-B4CAE7741386}" destId="{B663231F-E3E7-4622-9037-50B2A2A0E1D0}" srcOrd="2" destOrd="0" parTransId="{8A4A718D-05E2-4FA8-838C-1C0B7CE41FC5}" sibTransId="{7EE2B074-4F92-42FD-B9CE-9AB7BB09F959}"/>
    <dgm:cxn modelId="{3AF0CECE-1F75-471D-9739-24E8F6138B7D}" srcId="{01D6FC69-B6AD-4B80-BE8A-B4CAE7741386}" destId="{AA26A172-3799-4A7E-8AE8-B29058D71230}" srcOrd="4" destOrd="0" parTransId="{5CE269CF-8E20-45E6-9920-CF6742DCDA00}" sibTransId="{940056D9-9CB7-480F-841F-F593E008D63E}"/>
    <dgm:cxn modelId="{A12FA6A3-B6B2-4ECB-827C-7EE89CA3A096}" type="presParOf" srcId="{B5A4FD45-D44F-4591-A8DA-7B5A47C34790}" destId="{0714A4F8-B07A-4D96-95A3-F00375DB4E0A}" srcOrd="0" destOrd="0" presId="urn:microsoft.com/office/officeart/2005/8/layout/hChevron3"/>
    <dgm:cxn modelId="{3AA34B7D-342F-4510-B312-3CC918033C0C}" type="presParOf" srcId="{B5A4FD45-D44F-4591-A8DA-7B5A47C34790}" destId="{308B905C-6ECC-4887-BCE8-E2B36626A8C4}" srcOrd="1" destOrd="0" presId="urn:microsoft.com/office/officeart/2005/8/layout/hChevron3"/>
    <dgm:cxn modelId="{32E25193-55F0-4FC9-B3B6-072E01ABA7F2}" type="presParOf" srcId="{B5A4FD45-D44F-4591-A8DA-7B5A47C34790}" destId="{3A696886-AA1F-43BF-A2CE-BC3CD95B3ADC}" srcOrd="2" destOrd="0" presId="urn:microsoft.com/office/officeart/2005/8/layout/hChevron3"/>
    <dgm:cxn modelId="{98828B82-EA9D-46DF-857E-D1B17ED7B63D}" type="presParOf" srcId="{B5A4FD45-D44F-4591-A8DA-7B5A47C34790}" destId="{1D1B390C-1DB5-456C-8A4D-273F7347AC2F}" srcOrd="3" destOrd="0" presId="urn:microsoft.com/office/officeart/2005/8/layout/hChevron3"/>
    <dgm:cxn modelId="{A173DDBA-391D-43F2-9FF1-61FB26525C90}" type="presParOf" srcId="{B5A4FD45-D44F-4591-A8DA-7B5A47C34790}" destId="{F694FA76-6048-44E2-9826-654261C98F59}" srcOrd="4" destOrd="0" presId="urn:microsoft.com/office/officeart/2005/8/layout/hChevron3"/>
    <dgm:cxn modelId="{2E040A5B-7648-4B16-B92C-A0FD8F0EC043}" type="presParOf" srcId="{B5A4FD45-D44F-4591-A8DA-7B5A47C34790}" destId="{EA7744ED-88BA-4957-83BA-ECF9B85B8B6C}" srcOrd="5" destOrd="0" presId="urn:microsoft.com/office/officeart/2005/8/layout/hChevron3"/>
    <dgm:cxn modelId="{67E04697-D53E-4DBA-BF41-D4C96C7DE8E9}" type="presParOf" srcId="{B5A4FD45-D44F-4591-A8DA-7B5A47C34790}" destId="{053642AD-8F1C-4AA4-B613-60116C24EFF3}" srcOrd="6" destOrd="0" presId="urn:microsoft.com/office/officeart/2005/8/layout/hChevron3"/>
    <dgm:cxn modelId="{DFA5D1F2-D550-4C80-995D-49FFD9D2A1FE}" type="presParOf" srcId="{B5A4FD45-D44F-4591-A8DA-7B5A47C34790}" destId="{2074F454-FCDF-4A2C-AEE8-95BE3224CD02}" srcOrd="7" destOrd="0" presId="urn:microsoft.com/office/officeart/2005/8/layout/hChevron3"/>
    <dgm:cxn modelId="{86BD6F35-262F-4E1A-B0DF-6208315121B4}" type="presParOf" srcId="{B5A4FD45-D44F-4591-A8DA-7B5A47C34790}" destId="{B38D1A48-023C-4376-BFCA-187C826C1013}" srcOrd="8" destOrd="0" presId="urn:microsoft.com/office/officeart/2005/8/layout/hChevron3"/>
    <dgm:cxn modelId="{6CF8BC13-4886-4404-819E-BC48D7E6B181}" type="presParOf" srcId="{B5A4FD45-D44F-4591-A8DA-7B5A47C34790}" destId="{5493A7AD-0416-4C88-A5E3-94798E7DB6E4}" srcOrd="9" destOrd="0" presId="urn:microsoft.com/office/officeart/2005/8/layout/hChevron3"/>
    <dgm:cxn modelId="{6541D5C9-77AF-4D4F-8FEB-A8101F3F20A0}" type="presParOf" srcId="{B5A4FD45-D44F-4591-A8DA-7B5A47C34790}" destId="{CE5C4FAD-AFDB-4CBE-87AF-5E5D7B908D30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59614"/>
          <a:ext cx="1557145" cy="776882"/>
        </a:xfrm>
        <a:prstGeom prst="homePlate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59614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59614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59614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59614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59614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59614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Post-War Era</a:t>
          </a:r>
          <a:endParaRPr lang="en-US" sz="1000" b="1" kern="1200" dirty="0"/>
        </a:p>
      </dsp:txBody>
      <dsp:txXfrm>
        <a:off x="4478783" y="59614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59614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59614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59614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59614"/>
        <a:ext cx="1165325" cy="7768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151536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151536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151536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151536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151536"/>
          <a:ext cx="1752395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151536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151536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Post-War Era</a:t>
          </a:r>
          <a:endParaRPr lang="en-US" sz="1000" b="1" kern="1200" dirty="0"/>
        </a:p>
      </dsp:txBody>
      <dsp:txXfrm>
        <a:off x="4478783" y="151536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151536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151536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151536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151536"/>
        <a:ext cx="1165325" cy="7768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32723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32723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32723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32723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32723"/>
          <a:ext cx="1752395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32723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32723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Post-War Era</a:t>
          </a:r>
          <a:endParaRPr lang="en-US" sz="1000" b="1" kern="1200" dirty="0"/>
        </a:p>
      </dsp:txBody>
      <dsp:txXfrm>
        <a:off x="4478783" y="32723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32723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32723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32723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32723"/>
        <a:ext cx="1165325" cy="7768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185945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185945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185945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185945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185945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185945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185945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185945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1859458"/>
        <a:ext cx="1165325" cy="776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6926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6926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6926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6926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6926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6926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6926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6926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69268"/>
        <a:ext cx="1165325" cy="7768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6926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6926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6926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6926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6926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6926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6926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6926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6926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69268"/>
        <a:ext cx="1165325" cy="7768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185945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185945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185945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185945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185945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185945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185945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185945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1859458"/>
        <a:ext cx="1165325" cy="7768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185945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185945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185945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185945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185945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185945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185945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185945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1859458"/>
        <a:ext cx="1165325" cy="7768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4A4F8-B07A-4D96-95A3-F00375DB4E0A}">
      <dsp:nvSpPr>
        <dsp:cNvPr id="0" name=""/>
        <dsp:cNvSpPr/>
      </dsp:nvSpPr>
      <dsp:spPr>
        <a:xfrm>
          <a:off x="3919" y="1859458"/>
          <a:ext cx="1557145" cy="776882"/>
        </a:xfrm>
        <a:prstGeom prst="homePlate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WWI</a:t>
          </a:r>
          <a:endParaRPr lang="en-US" sz="1000" b="1" kern="1200" dirty="0"/>
        </a:p>
      </dsp:txBody>
      <dsp:txXfrm>
        <a:off x="3919" y="1859458"/>
        <a:ext cx="1362925" cy="776882"/>
      </dsp:txXfrm>
    </dsp:sp>
    <dsp:sp modelId="{3A696886-AA1F-43BF-A2CE-BC3CD95B3ADC}">
      <dsp:nvSpPr>
        <dsp:cNvPr id="0" name=""/>
        <dsp:cNvSpPr/>
      </dsp:nvSpPr>
      <dsp:spPr>
        <a:xfrm>
          <a:off x="1172623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Inter-War</a:t>
          </a:r>
          <a:endParaRPr lang="en-US" sz="1000" b="1" kern="1200" dirty="0"/>
        </a:p>
      </dsp:txBody>
      <dsp:txXfrm>
        <a:off x="1561064" y="1859458"/>
        <a:ext cx="1165325" cy="776882"/>
      </dsp:txXfrm>
    </dsp:sp>
    <dsp:sp modelId="{F694FA76-6048-44E2-9826-654261C98F59}">
      <dsp:nvSpPr>
        <dsp:cNvPr id="0" name=""/>
        <dsp:cNvSpPr/>
      </dsp:nvSpPr>
      <dsp:spPr>
        <a:xfrm>
          <a:off x="2726388" y="1859458"/>
          <a:ext cx="1752395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WW2</a:t>
          </a:r>
        </a:p>
      </dsp:txBody>
      <dsp:txXfrm>
        <a:off x="3114829" y="1859458"/>
        <a:ext cx="975513" cy="776882"/>
      </dsp:txXfrm>
    </dsp:sp>
    <dsp:sp modelId="{053642AD-8F1C-4AA4-B613-60116C24EFF3}">
      <dsp:nvSpPr>
        <dsp:cNvPr id="0" name=""/>
        <dsp:cNvSpPr/>
      </dsp:nvSpPr>
      <dsp:spPr>
        <a:xfrm>
          <a:off x="4090342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Post-War Era</a:t>
          </a:r>
        </a:p>
      </dsp:txBody>
      <dsp:txXfrm>
        <a:off x="4478783" y="1859458"/>
        <a:ext cx="1165325" cy="776882"/>
      </dsp:txXfrm>
    </dsp:sp>
    <dsp:sp modelId="{B38D1A48-023C-4376-BFCA-187C826C1013}">
      <dsp:nvSpPr>
        <dsp:cNvPr id="0" name=""/>
        <dsp:cNvSpPr/>
      </dsp:nvSpPr>
      <dsp:spPr>
        <a:xfrm>
          <a:off x="5644107" y="1859458"/>
          <a:ext cx="1942207" cy="776882"/>
        </a:xfrm>
        <a:prstGeom prst="chevron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GW1</a:t>
          </a:r>
          <a:endParaRPr lang="en-US" sz="1000" b="1" kern="1200" dirty="0"/>
        </a:p>
      </dsp:txBody>
      <dsp:txXfrm>
        <a:off x="6032548" y="1859458"/>
        <a:ext cx="1165325" cy="776882"/>
      </dsp:txXfrm>
    </dsp:sp>
    <dsp:sp modelId="{CE5C4FAD-AFDB-4CBE-87AF-5E5D7B908D30}">
      <dsp:nvSpPr>
        <dsp:cNvPr id="0" name=""/>
        <dsp:cNvSpPr/>
      </dsp:nvSpPr>
      <dsp:spPr>
        <a:xfrm>
          <a:off x="7197873" y="1859458"/>
          <a:ext cx="1942207" cy="776882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OIF/OEF</a:t>
          </a:r>
        </a:p>
      </dsp:txBody>
      <dsp:txXfrm>
        <a:off x="7586314" y="1859458"/>
        <a:ext cx="1165325" cy="776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3BADD4A-D62C-401E-B1C1-C345AFBFDE1F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5CD3808-DCF7-40FF-AD64-77255F56F3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78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769AD6F-A1CC-4B46-A5EE-53947A8CE6B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05278D2-ED51-441B-B67B-F90914AD4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2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E5D11-9F64-45A8-AD67-FE17885AF53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761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Resourcing unique capabilities:  CAG’s, PRP, linguists, SPMAGTF’s, senior advisors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E74ADB-D7CA-4046-9ABF-EDFE6AA4A8F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15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Resourcing unique capabilities:  CAG’s, PRP, linguists, SPMAGTF’s, senior advisors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E74ADB-D7CA-4046-9ABF-EDFE6AA4A8F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34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278D2-ED51-441B-B67B-F90914AD41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59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a foundational enterprise-level</a:t>
            </a:r>
            <a:r>
              <a:rPr lang="en-US" baseline="0" dirty="0"/>
              <a:t> belief that positive operational results come from the combination of Active and Reserve Component Marines, Sailors and Marine Civilians working together toward a common goal. – General </a:t>
            </a:r>
            <a:r>
              <a:rPr lang="en-US" baseline="0" dirty="0" err="1"/>
              <a:t>Neller</a:t>
            </a:r>
            <a:r>
              <a:rPr lang="en-US" baseline="0" dirty="0"/>
              <a:t>, MARFORCOM</a:t>
            </a:r>
          </a:p>
          <a:p>
            <a:endParaRPr lang="en-US" baseline="0" dirty="0"/>
          </a:p>
          <a:p>
            <a:r>
              <a:rPr lang="en-US" baseline="0" dirty="0"/>
              <a:t>As of March 2023</a:t>
            </a:r>
          </a:p>
          <a:p>
            <a:r>
              <a:rPr lang="en-US" baseline="0" dirty="0"/>
              <a:t>~169,000</a:t>
            </a:r>
          </a:p>
          <a:p>
            <a:r>
              <a:rPr lang="en-US" baseline="0" dirty="0"/>
              <a:t>~32,000</a:t>
            </a:r>
          </a:p>
          <a:p>
            <a:endParaRPr lang="en-US" baseline="0" dirty="0"/>
          </a:p>
          <a:p>
            <a:r>
              <a:rPr lang="en-US" baseline="0" dirty="0"/>
              <a:t>FD</a:t>
            </a:r>
          </a:p>
          <a:p>
            <a:r>
              <a:rPr lang="en-US" baseline="0" dirty="0"/>
              <a:t>RC: 36,800</a:t>
            </a:r>
          </a:p>
          <a:p>
            <a:r>
              <a:rPr lang="en-US" baseline="0" dirty="0"/>
              <a:t>AC: 174,600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278D2-ED51-441B-B67B-F90914AD41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55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Initial Active Duty for Training (IADT) = Marines on IADT are undergoing initial accession pipeline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CA982-98FC-4248-95D1-0226B9964AF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03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CA982-98FC-4248-95D1-0226B9964AF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63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CA982-98FC-4248-95D1-0226B9964AF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14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361 officer billets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CD94B3-AB14-4BA4-A5B2-DD179F65C27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81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Mobilization Augmentee (IMA) = support to AC for mass mobilization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7F041-B1FB-473A-B73E-4F4EFF4D5059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09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6999" indent="-29115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615" indent="-23292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461" indent="-23292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307" indent="-23292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153" indent="-23292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7998" indent="-23292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3845" indent="-23292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59690" indent="-23292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A4DE81-AD9A-4467-B5BF-37D0042AED8C}" type="slidenum">
              <a:rPr lang="en-US" smtClean="0"/>
              <a:pPr eaLnBrk="1" hangingPunct="1"/>
              <a:t>24</a:t>
            </a:fld>
            <a:endParaRPr lang="en-US" dirty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8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 entered war in April 1917 *bye week</a:t>
            </a:r>
          </a:p>
          <a:p>
            <a:endParaRPr lang="en-US" dirty="0"/>
          </a:p>
          <a:p>
            <a:r>
              <a:rPr lang="en-US" dirty="0"/>
              <a:t>WWI -- Belleau Wood, Soissons, St </a:t>
            </a:r>
            <a:r>
              <a:rPr lang="en-US" dirty="0" err="1"/>
              <a:t>Mihiel</a:t>
            </a:r>
            <a:r>
              <a:rPr lang="en-US" dirty="0"/>
              <a:t>, and </a:t>
            </a:r>
            <a:r>
              <a:rPr lang="en-US" dirty="0" err="1"/>
              <a:t>Meusse</a:t>
            </a:r>
            <a:r>
              <a:rPr lang="en-US" dirty="0"/>
              <a:t>-Argonne</a:t>
            </a:r>
          </a:p>
          <a:p>
            <a:endParaRPr lang="en-US" dirty="0"/>
          </a:p>
          <a:p>
            <a:r>
              <a:rPr lang="en-US" dirty="0"/>
              <a:t>Naval Reserve Act of 1938 establishes USNR/USMCR, funding (pay &amp; training), IRR,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7F041-B1FB-473A-B73E-4F4EFF4D505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88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278D2-ED51-441B-B67B-F90914AD416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92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MCAC conducts security force assistance across the spectrum of conflict to enable partner capability in support of Service and joint force requirements.</a:t>
            </a:r>
          </a:p>
          <a:p>
            <a:endParaRPr lang="en-US" dirty="0"/>
          </a:p>
          <a:p>
            <a:r>
              <a:rPr lang="en-US" dirty="0"/>
              <a:t>CAG = inform, influence, shape, and gain access</a:t>
            </a:r>
            <a:r>
              <a:rPr lang="en-US" baseline="0" dirty="0"/>
              <a:t> to the cognitive civil environment through targeted and integrated civil reconnaissance and civil engagements to achieve MAGTF objectives.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278D2-ED51-441B-B67B-F90914AD41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437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CA982-98FC-4248-95D1-0226B9964AF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68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so what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7F041-B1FB-473A-B73E-4F4EFF4D505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31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783485" y="8957537"/>
            <a:ext cx="201277" cy="3663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275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8255" indent="-291636" defTabSz="920275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6546" indent="-233309" defTabSz="920275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3164" indent="-233309" defTabSz="920275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9782" indent="-233309" defTabSz="920275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6401" indent="-233309" defTabSz="92027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33019" indent="-233309" defTabSz="92027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9637" indent="-233309" defTabSz="92027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6256" indent="-233309" defTabSz="92027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750ABA9-30C5-4836-ABEE-5D1E9FB8A33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00" y="2441575"/>
            <a:ext cx="0" cy="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734" y="4284041"/>
            <a:ext cx="137778" cy="3663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Raised by 6 Marines of the 5</a:t>
            </a:r>
            <a:r>
              <a:rPr lang="en-US" baseline="30000" dirty="0"/>
              <a:t>th</a:t>
            </a:r>
            <a:r>
              <a:rPr lang="en-US" dirty="0"/>
              <a:t> Marine Division (2</a:t>
            </a:r>
            <a:r>
              <a:rPr lang="en-US" baseline="30000" dirty="0"/>
              <a:t>nd</a:t>
            </a:r>
            <a:r>
              <a:rPr lang="en-US" dirty="0"/>
              <a:t> BN, 28</a:t>
            </a:r>
            <a:r>
              <a:rPr lang="en-US" baseline="30000" dirty="0"/>
              <a:t>th</a:t>
            </a:r>
            <a:r>
              <a:rPr lang="en-US" dirty="0"/>
              <a:t> Marines). Many of Marines from 2/28 were from the recently deactivated 3d/4</a:t>
            </a:r>
            <a:r>
              <a:rPr lang="en-US" baseline="30000" dirty="0"/>
              <a:t>th</a:t>
            </a:r>
            <a:r>
              <a:rPr lang="en-US" dirty="0"/>
              <a:t> Parachute Battalions.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7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1942 : MCB Quantico expanded by 50,000 to accommodate influx of manpower to support the war</a:t>
            </a:r>
          </a:p>
          <a:p>
            <a:endParaRPr lang="en-US" dirty="0"/>
          </a:p>
          <a:p>
            <a:r>
              <a:rPr lang="en-US" dirty="0"/>
              <a:t>Pappy </a:t>
            </a:r>
            <a:r>
              <a:rPr lang="en-US" dirty="0" err="1"/>
              <a:t>Boyington</a:t>
            </a:r>
            <a:r>
              <a:rPr lang="en-US" dirty="0"/>
              <a:t> – Reserve Aviator shot down 28 Japanese aircraft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DC4B57-A9CC-4E11-B64F-9E5A5A3A1E5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827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33237">
              <a:defRPr/>
            </a:pPr>
            <a:r>
              <a:rPr lang="en-US" dirty="0"/>
              <a:t>Reserves are the cushion to manage rapid inflation/deflation based on operational manpower requirements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DC4B57-A9CC-4E11-B64F-9E5A5A3A1E5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7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Talk</a:t>
            </a:r>
            <a:r>
              <a:rPr lang="en-US" baseline="0" dirty="0"/>
              <a:t> about term “Mass Mobilization” and tie together the strategic asset that the RC represents. </a:t>
            </a:r>
          </a:p>
          <a:p>
            <a:endParaRPr lang="en-US" baseline="0" dirty="0"/>
          </a:p>
          <a:p>
            <a:r>
              <a:rPr lang="en-US" baseline="0" dirty="0"/>
              <a:t>Mass to concentrate combat power</a:t>
            </a:r>
          </a:p>
          <a:p>
            <a:endParaRPr lang="en-US" baseline="0" dirty="0"/>
          </a:p>
          <a:p>
            <a:r>
              <a:rPr lang="en-US" baseline="0" dirty="0"/>
              <a:t>3 B’s of naval strategy: Blockade, Bombardment (13 Sep), Boots (15 Sep)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3BA73C-93AB-422D-B453-52732F3AFCB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881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Talk</a:t>
            </a:r>
            <a:r>
              <a:rPr lang="en-US" baseline="0" dirty="0"/>
              <a:t> about term “Mass Mobilization” and tie together the strategic asset that the RC represents.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3BA73C-93AB-422D-B453-52732F3AFCB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95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aseline="0" dirty="0"/>
              <a:t>Post conflict draw down is much less sever.  </a:t>
            </a:r>
          </a:p>
          <a:p>
            <a:endParaRPr lang="en-US" baseline="0" dirty="0"/>
          </a:p>
          <a:p>
            <a:pPr defTabSz="933237">
              <a:defRPr/>
            </a:pPr>
            <a:r>
              <a:rPr lang="en-US" baseline="0" dirty="0"/>
              <a:t>Standing armed service becomes a national requirement to counter soviet cold war threats. </a:t>
            </a:r>
          </a:p>
          <a:p>
            <a:pPr defTabSz="933237">
              <a:defRPr/>
            </a:pPr>
            <a:endParaRPr lang="en-US" baseline="0" dirty="0"/>
          </a:p>
          <a:p>
            <a:pPr defTabSz="933237">
              <a:defRPr/>
            </a:pPr>
            <a:r>
              <a:rPr lang="en-US" dirty="0"/>
              <a:t>The concept changes a</a:t>
            </a:r>
            <a:r>
              <a:rPr lang="en-US" baseline="0" dirty="0"/>
              <a:t> draft is intuited.  </a:t>
            </a:r>
          </a:p>
          <a:p>
            <a:endParaRPr lang="en-US" baseline="0" dirty="0"/>
          </a:p>
          <a:p>
            <a:r>
              <a:rPr lang="en-US" baseline="0" dirty="0"/>
              <a:t>However, the conclusion of the Vietnam war, when public perception was at a low point, marked the beginning of the all volunteer active force that is cherished today.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446574-F108-461D-9C6E-D1DEF06638B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11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7F041-B1FB-473A-B73E-4F4EFF4D505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69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file:///O:\Graphics\BRIEFS\CSSARS\pics&amp;logos\redbar.JPG" TargetMode="Externa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69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6" y="1371602"/>
            <a:ext cx="2490595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401" y="1740597"/>
            <a:ext cx="6299200" cy="17526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3505200" y="3676472"/>
            <a:ext cx="4267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3356401" y="6248400"/>
            <a:ext cx="4876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 dirty="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 dirty="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6951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56C-9F5C-433E-BBB9-462EEAFF21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2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5B16-2701-4CD1-BB66-9C577412A2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574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3C3-C4E0-4577-9074-A1DFE2B172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668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D4983-9E53-4F09-AB48-BAE74927AD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69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37E-A781-4753-B025-DE8C424D28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2"/>
            <a:ext cx="4040188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81202"/>
            <a:ext cx="4041775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50543" y="4308477"/>
            <a:ext cx="4040188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4638368" y="4308477"/>
            <a:ext cx="4041775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457202" y="3886202"/>
            <a:ext cx="4040188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645027" y="3886202"/>
            <a:ext cx="4041775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902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9E98-D4D2-4B99-B566-297932FA1A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2"/>
            <a:ext cx="4040188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81202"/>
            <a:ext cx="4041775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50543" y="4308477"/>
            <a:ext cx="4040188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4638368" y="4308477"/>
            <a:ext cx="4041775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373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2130425"/>
            <a:ext cx="55626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3886200"/>
            <a:ext cx="6248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09800" y="6324600"/>
            <a:ext cx="2133600" cy="365125"/>
          </a:xfrm>
        </p:spPr>
        <p:txBody>
          <a:bodyPr/>
          <a:lstStyle/>
          <a:p>
            <a:fld id="{35375945-5B5B-49E7-8654-F31D33108E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19600" y="6324600"/>
            <a:ext cx="2286000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2133600" cy="365125"/>
          </a:xfrm>
        </p:spPr>
        <p:txBody>
          <a:bodyPr/>
          <a:lstStyle/>
          <a:p>
            <a:fld id="{A8084D1C-0BA7-450E-8FB2-D4B18F9A7E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69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3822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77200" cy="4495800"/>
          </a:xfrm>
        </p:spPr>
        <p:txBody>
          <a:bodyPr/>
          <a:lstStyle>
            <a:lvl1pPr algn="l">
              <a:buFont typeface="Arial" pitchFamily="34" charset="0"/>
              <a:buChar char="•"/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7335837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8A3C78-6EF2-4D45-9DA0-56A7E42583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3417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69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6" y="1371602"/>
            <a:ext cx="2490595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401" y="1740597"/>
            <a:ext cx="6299200" cy="17526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3505200" y="3676472"/>
            <a:ext cx="4267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3356401" y="6248400"/>
            <a:ext cx="4876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 dirty="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 dirty="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75708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9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66" y="6495836"/>
            <a:ext cx="2133600" cy="365125"/>
          </a:xfrm>
        </p:spPr>
        <p:txBody>
          <a:bodyPr anchor="b"/>
          <a:lstStyle>
            <a:lvl1pPr>
              <a:defRPr sz="525"/>
            </a:lvl1pPr>
          </a:lstStyle>
          <a:p>
            <a:fld id="{C29B1970-86EA-4791-B678-5D47BDDE1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8576" y="6493957"/>
            <a:ext cx="21336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329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094E-2B2B-4E05-95EB-EA48E0A86F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562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6239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6239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CEAED-6744-49AD-BD68-2D7C5A6F0E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132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6B1-08EF-4DE2-BA12-46FADE4E1F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394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63D7-6A56-4BBB-A179-FF303ACD87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274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69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395607"/>
            <a:ext cx="2490595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27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9144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97F4-ED62-452C-8A07-CA7CF04BF8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29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73265D-A1D6-49F4-897E-42AB16FE5EC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Maj Gonzales, R. A.,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cs typeface="Arial" charset="0"/>
              </a:rPr>
              <a:t>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457201" y="31845"/>
            <a:ext cx="8187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89016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//upload.wikimedia.org/wikipedia/en/a/a1/WW2_Iwo_Jima_flag_raising.jpg" TargetMode="External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3275" y="3960803"/>
            <a:ext cx="4617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Reserve Affairs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Manpower &amp; Reserve Affairs, HQMC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4110" y="5284242"/>
            <a:ext cx="6874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spcBef>
                <a:spcPct val="20000"/>
              </a:spcBef>
            </a:pPr>
            <a:r>
              <a:rPr lang="en-US" sz="2400" i="1" dirty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“Many sustained missions will require augmentation from the Reserve establishment.”   – MCDP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7999" y="1397288"/>
            <a:ext cx="600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 Reserve Component</a:t>
            </a:r>
            <a:b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TBS Class 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5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882603"/>
              </p:ext>
            </p:extLst>
          </p:nvPr>
        </p:nvGraphicFramePr>
        <p:xfrm>
          <a:off x="10318" y="4191000"/>
          <a:ext cx="9144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AD5D632A-B64C-4626-8C6A-96CB69E14507}"/>
              </a:ext>
            </a:extLst>
          </p:cNvPr>
          <p:cNvSpPr/>
          <p:nvPr/>
        </p:nvSpPr>
        <p:spPr bwMode="auto">
          <a:xfrm>
            <a:off x="5410200" y="1371600"/>
            <a:ext cx="3340140" cy="4495800"/>
          </a:xfrm>
          <a:prstGeom prst="round2DiagRect">
            <a:avLst/>
          </a:prstGeom>
          <a:blipFill dpi="0" rotWithShape="1">
            <a:blip r:embed="rId8">
              <a:alphaModFix amt="6000"/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D0823F-8FB0-4557-807E-F1D82590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Gulf War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99D781-44A5-4890-85A1-87948C8DE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6240"/>
            <a:ext cx="4808483" cy="3954924"/>
          </a:xfrm>
        </p:spPr>
        <p:txBody>
          <a:bodyPr/>
          <a:lstStyle/>
          <a:p>
            <a:pPr marL="0" indent="0">
              <a:buNone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1991</a:t>
            </a:r>
          </a:p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15% of all Marines in theatre</a:t>
            </a:r>
          </a:p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Backfill units in Okinawa</a:t>
            </a:r>
          </a:p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63% of USMCR activated</a:t>
            </a: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1994</a:t>
            </a:r>
          </a:p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Marine Forces Reserve officially becomes the largest command in the Marine Corps</a:t>
            </a: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B6CBE07-6029-468D-A9FE-A850AD8AC355}"/>
              </a:ext>
            </a:extLst>
          </p:cNvPr>
          <p:cNvSpPr txBox="1">
            <a:spLocks/>
          </p:cNvSpPr>
          <p:nvPr/>
        </p:nvSpPr>
        <p:spPr bwMode="auto">
          <a:xfrm>
            <a:off x="5441970" y="3619963"/>
            <a:ext cx="3276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lang="en-US" sz="2800" b="1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The deadliest company in the Marine Corps, the “Reveille Engagement.”</a:t>
            </a:r>
          </a:p>
          <a:p>
            <a:pPr marL="0" indent="0" algn="ctr">
              <a:buNone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Feb 25, 1991, 32 days after departing their HTC, B Co, 4</a:t>
            </a:r>
            <a:r>
              <a:rPr lang="en-US" sz="16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 Tank Battalion, assigned to 2d Marine Division, destroyed or neutralized 34 Iraqi tanks in 90 seconds. </a:t>
            </a:r>
          </a:p>
          <a:p>
            <a:pPr algn="ctr"/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17012" b="8506"/>
          <a:stretch/>
        </p:blipFill>
        <p:spPr>
          <a:xfrm>
            <a:off x="5712565" y="1760594"/>
            <a:ext cx="2792671" cy="183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53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0095608"/>
              </p:ext>
            </p:extLst>
          </p:nvPr>
        </p:nvGraphicFramePr>
        <p:xfrm>
          <a:off x="10318" y="4191000"/>
          <a:ext cx="9144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OIF/OEF</a:t>
            </a:r>
          </a:p>
        </p:txBody>
      </p:sp>
      <p:sp>
        <p:nvSpPr>
          <p:cNvPr id="8194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62,688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activated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from the IRR alone from 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-2014</a:t>
            </a: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̶"/>
              <a:defRPr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Averaging 15.5 months activated per individual</a:t>
            </a:r>
          </a:p>
          <a:p>
            <a:pPr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100% of SMCR units mobilized ISO OEF</a:t>
            </a:r>
          </a:p>
          <a:p>
            <a:pPr>
              <a:defRPr/>
            </a:pP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Full SMCR Battalions/Squadrons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activated</a:t>
            </a:r>
          </a:p>
          <a:p>
            <a:pPr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contributions to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the MAGTF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CAG, PRP, Advisor Companies, Airborne ANGLICO</a:t>
            </a: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KIA serving with USMCR units</a:t>
            </a: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F01E9-0B0D-40C0-B4AC-1495DEA6300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5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USMCR in 2030</a:t>
            </a:r>
          </a:p>
        </p:txBody>
      </p:sp>
      <p:sp>
        <p:nvSpPr>
          <p:cNvPr id="8194" name="Content Placeholder 1"/>
          <p:cNvSpPr>
            <a:spLocks noGrp="1"/>
          </p:cNvSpPr>
          <p:nvPr>
            <p:ph idx="1"/>
          </p:nvPr>
        </p:nvSpPr>
        <p:spPr>
          <a:xfrm>
            <a:off x="457200" y="1646239"/>
            <a:ext cx="8229600" cy="4935536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•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CMFR dual-hats as COMMARFORSOUTH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Oriented to SOUTHCOM AOR ISO Tri-Service Maritime Strategy</a:t>
            </a:r>
          </a:p>
          <a:p>
            <a:pPr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IAW FD2030, MFR aligned with II MEF</a:t>
            </a:r>
          </a:p>
          <a:p>
            <a:pPr lvl="1"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Global contingency response force outside of INDOPACOM, individual and unit augmentation</a:t>
            </a: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Long-range fires and UDP support to I &amp; III MEF</a:t>
            </a:r>
          </a:p>
          <a:p>
            <a:pPr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Specialized capabilities</a:t>
            </a:r>
          </a:p>
          <a:p>
            <a:pPr lvl="1"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Civil Affairs, PRP, 4th LE Battalion, Advisor Companies, airborne ANGLICO, 50% of Marine Corps Artillery</a:t>
            </a:r>
          </a:p>
          <a:p>
            <a:pPr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IAW TM2030, reduce administrative and policy hurdles to RC participation</a:t>
            </a:r>
            <a:endParaRPr lang="en-US" sz="25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F01E9-0B0D-40C0-B4AC-1495DEA6300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0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6528DD-0D0D-4E70-B199-05A6C4DA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124200"/>
            <a:ext cx="7335837" cy="679450"/>
          </a:xfrm>
        </p:spPr>
        <p:txBody>
          <a:bodyPr>
            <a:noAutofit/>
          </a:bodyPr>
          <a:lstStyle/>
          <a:p>
            <a:r>
              <a:rPr lang="en-US" sz="4400" b="0" dirty="0">
                <a:latin typeface="Arial" panose="020B0604020202020204" pitchFamily="34" charset="0"/>
                <a:cs typeface="Arial" panose="020B0604020202020204" pitchFamily="34" charset="0"/>
              </a:rPr>
              <a:t>What is “the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en-US" sz="4400" b="0" dirty="0">
                <a:latin typeface="Arial" panose="020B0604020202020204" pitchFamily="34" charset="0"/>
                <a:cs typeface="Arial" panose="020B0604020202020204" pitchFamily="34" charset="0"/>
              </a:rPr>
              <a:t>serve”…?</a:t>
            </a:r>
          </a:p>
        </p:txBody>
      </p:sp>
    </p:spTree>
    <p:extLst>
      <p:ext uri="{BB962C8B-B14F-4D97-AF65-F5344CB8AC3E}">
        <p14:creationId xmlns:p14="http://schemas.microsoft.com/office/powerpoint/2010/main" val="8320536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Reserve Component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The RC provides operational capabilities and 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strategic depth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to meet U.S defense requirements across the full spectrum of conflict…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…enhance the effectiveness of and 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sustain the all-volunteer force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eaLnBrk="0" hangingPunct="0">
              <a:spcBef>
                <a:spcPct val="0"/>
              </a:spcBef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- DODD 1200.17 </a:t>
            </a: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250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Doctrinal Definition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4024"/>
            <a:ext cx="8229600" cy="499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Reserve – </a:t>
            </a:r>
          </a:p>
          <a:p>
            <a:pPr marL="0" indent="0">
              <a:buNone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	1. Portion of a body of troops that is kept to the rear, or withheld from action at the beginning of an engagement, in order to be available for a decisive movement.  </a:t>
            </a:r>
          </a:p>
          <a:p>
            <a:pPr marL="0" indent="0">
              <a:buNone/>
            </a:pP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Members of the Military Services who are not in active service but who are subject to call to active duty.</a:t>
            </a:r>
          </a:p>
          <a:p>
            <a:pPr marL="0" indent="0" algn="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MCDP 1-0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73198B-08A9-4A5E-B2AB-5CA3CFCBC1DA}"/>
              </a:ext>
            </a:extLst>
          </p:cNvPr>
          <p:cNvSpPr/>
          <p:nvPr/>
        </p:nvSpPr>
        <p:spPr bwMode="auto">
          <a:xfrm>
            <a:off x="943896" y="2617840"/>
            <a:ext cx="2382837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43BC3D-6AFE-4D73-8A07-41B388C6F665}"/>
              </a:ext>
            </a:extLst>
          </p:cNvPr>
          <p:cNvSpPr/>
          <p:nvPr/>
        </p:nvSpPr>
        <p:spPr bwMode="auto">
          <a:xfrm>
            <a:off x="1066800" y="2667000"/>
            <a:ext cx="2259933" cy="4080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59212" y="3432995"/>
            <a:ext cx="1825575" cy="1578207"/>
            <a:chOff x="-5675740" y="5482674"/>
            <a:chExt cx="1825575" cy="1578207"/>
          </a:xfrm>
        </p:grpSpPr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626D95C8-F92F-47BE-A309-89B9FDBCCFB1}"/>
                </a:ext>
              </a:extLst>
            </p:cNvPr>
            <p:cNvSpPr/>
            <p:nvPr/>
          </p:nvSpPr>
          <p:spPr bwMode="auto">
            <a:xfrm>
              <a:off x="-5569149" y="5482674"/>
              <a:ext cx="1586895" cy="1578207"/>
            </a:xfrm>
            <a:prstGeom prst="octagon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5675740" y="5833799"/>
              <a:ext cx="1825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Prevent </a:t>
              </a:r>
            </a:p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Culmination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71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Total Force Concept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70064"/>
            <a:ext cx="8229600" cy="4525963"/>
          </a:xfrm>
        </p:spPr>
        <p:txBody>
          <a:bodyPr>
            <a:normAutofit/>
          </a:bodyPr>
          <a:lstStyle/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Two components to the Marine Corps Total Force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Active Component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Reserve Component</a:t>
            </a: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876769"/>
              </p:ext>
            </p:extLst>
          </p:nvPr>
        </p:nvGraphicFramePr>
        <p:xfrm>
          <a:off x="228600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370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Reserve Component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B7AEF-1087-4839-879C-2841606DC4B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7412" name="Text Box 2"/>
          <p:cNvSpPr txBox="1">
            <a:spLocks noChangeArrowheads="1"/>
          </p:cNvSpPr>
          <p:nvPr/>
        </p:nvSpPr>
        <p:spPr bwMode="auto">
          <a:xfrm>
            <a:off x="7092950" y="3379788"/>
            <a:ext cx="1462088" cy="595319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Inactive Status</a:t>
            </a: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3057525" y="3425659"/>
            <a:ext cx="1460500" cy="84154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Individual Ready Reserve </a:t>
            </a:r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990600" y="3429000"/>
            <a:ext cx="1462088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Selected Reserve</a:t>
            </a: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1610784" y="1953691"/>
            <a:ext cx="1462087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Ready Reserve </a:t>
            </a:r>
          </a:p>
        </p:txBody>
      </p:sp>
      <p:sp>
        <p:nvSpPr>
          <p:cNvPr id="17416" name="Text Box 6"/>
          <p:cNvSpPr txBox="1">
            <a:spLocks noChangeArrowheads="1"/>
          </p:cNvSpPr>
          <p:nvPr/>
        </p:nvSpPr>
        <p:spPr bwMode="auto">
          <a:xfrm>
            <a:off x="533400" y="4949659"/>
            <a:ext cx="1744663" cy="84154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Selected Marine Corps Reserve (SMCR)</a:t>
            </a:r>
          </a:p>
        </p:txBody>
      </p:sp>
      <p:sp>
        <p:nvSpPr>
          <p:cNvPr id="17417" name="Text Box 7"/>
          <p:cNvSpPr txBox="1">
            <a:spLocks noChangeArrowheads="1"/>
          </p:cNvSpPr>
          <p:nvPr/>
        </p:nvSpPr>
        <p:spPr bwMode="auto">
          <a:xfrm>
            <a:off x="5267537" y="4949659"/>
            <a:ext cx="1460500" cy="108776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Individual Mobilization Augmentee (IMA) </a:t>
            </a:r>
          </a:p>
        </p:txBody>
      </p:sp>
      <p:sp>
        <p:nvSpPr>
          <p:cNvPr id="17418" name="Text Box 8"/>
          <p:cNvSpPr txBox="1">
            <a:spLocks noChangeArrowheads="1"/>
          </p:cNvSpPr>
          <p:nvPr/>
        </p:nvSpPr>
        <p:spPr bwMode="auto">
          <a:xfrm>
            <a:off x="3143188" y="4949659"/>
            <a:ext cx="1322387" cy="96465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Active Reserve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(AR)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5145088" y="1983578"/>
            <a:ext cx="1462087" cy="595319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 anchor="ctr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Standby Reserve 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6884988" y="1983577"/>
            <a:ext cx="1670050" cy="595319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Retired Reserve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145088" y="3395662"/>
            <a:ext cx="1462087" cy="595319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Active   Status </a:t>
            </a:r>
          </a:p>
        </p:txBody>
      </p:sp>
      <p:cxnSp>
        <p:nvCxnSpPr>
          <p:cNvPr id="17439" name="Straight Connector 40"/>
          <p:cNvCxnSpPr>
            <a:cxnSpLocks noChangeShapeType="1"/>
          </p:cNvCxnSpPr>
          <p:nvPr/>
        </p:nvCxnSpPr>
        <p:spPr bwMode="auto">
          <a:xfrm>
            <a:off x="7885113" y="3052763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440613" y="4952970"/>
            <a:ext cx="1169987" cy="349098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IADT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F29B9110-FE85-4521-9991-03D8A17119A5}"/>
              </a:ext>
            </a:extLst>
          </p:cNvPr>
          <p:cNvCxnSpPr>
            <a:stCxn id="17415" idx="0"/>
            <a:endCxn id="17421" idx="0"/>
          </p:cNvCxnSpPr>
          <p:nvPr/>
        </p:nvCxnSpPr>
        <p:spPr bwMode="auto">
          <a:xfrm rot="16200000" flipH="1">
            <a:off x="5015977" y="-720458"/>
            <a:ext cx="29886" cy="5378185"/>
          </a:xfrm>
          <a:prstGeom prst="bentConnector3">
            <a:avLst>
              <a:gd name="adj1" fmla="val -145579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A8DB273D-FE65-412D-AABF-1B26D5297418}"/>
              </a:ext>
            </a:extLst>
          </p:cNvPr>
          <p:cNvCxnSpPr>
            <a:cxnSpLocks/>
            <a:stCxn id="17415" idx="0"/>
            <a:endCxn id="17420" idx="0"/>
          </p:cNvCxnSpPr>
          <p:nvPr/>
        </p:nvCxnSpPr>
        <p:spPr bwMode="auto">
          <a:xfrm rot="16200000" flipH="1">
            <a:off x="4094036" y="201482"/>
            <a:ext cx="29887" cy="3534304"/>
          </a:xfrm>
          <a:prstGeom prst="bentConnector3">
            <a:avLst>
              <a:gd name="adj1" fmla="val -145574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368F324-1321-4258-B931-D35CAF076413}"/>
              </a:ext>
            </a:extLst>
          </p:cNvPr>
          <p:cNvCxnSpPr>
            <a:cxnSpLocks/>
            <a:stCxn id="17414" idx="0"/>
            <a:endCxn id="17415" idx="2"/>
          </p:cNvCxnSpPr>
          <p:nvPr/>
        </p:nvCxnSpPr>
        <p:spPr bwMode="auto">
          <a:xfrm rot="5400000" flipH="1" flipV="1">
            <a:off x="1591741" y="2678913"/>
            <a:ext cx="879990" cy="6201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336696A6-945A-4187-9BBD-74A1D37F00C8}"/>
              </a:ext>
            </a:extLst>
          </p:cNvPr>
          <p:cNvCxnSpPr>
            <a:cxnSpLocks/>
            <a:stCxn id="17413" idx="0"/>
            <a:endCxn id="17415" idx="2"/>
          </p:cNvCxnSpPr>
          <p:nvPr/>
        </p:nvCxnSpPr>
        <p:spPr bwMode="auto">
          <a:xfrm rot="16200000" flipV="1">
            <a:off x="2626478" y="2264361"/>
            <a:ext cx="876649" cy="14459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B713E9F4-0833-40BD-8859-DB70C9315A08}"/>
              </a:ext>
            </a:extLst>
          </p:cNvPr>
          <p:cNvCxnSpPr>
            <a:cxnSpLocks/>
            <a:stCxn id="17416" idx="0"/>
            <a:endCxn id="17414" idx="2"/>
          </p:cNvCxnSpPr>
          <p:nvPr/>
        </p:nvCxnSpPr>
        <p:spPr bwMode="auto">
          <a:xfrm rot="5400000" flipH="1" flipV="1">
            <a:off x="1101018" y="4329033"/>
            <a:ext cx="925340" cy="3159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64C961D2-1E6F-474D-A658-D0B5CA3DC4FD}"/>
              </a:ext>
            </a:extLst>
          </p:cNvPr>
          <p:cNvCxnSpPr>
            <a:cxnSpLocks/>
            <a:stCxn id="17418" idx="0"/>
            <a:endCxn id="17414" idx="2"/>
          </p:cNvCxnSpPr>
          <p:nvPr/>
        </p:nvCxnSpPr>
        <p:spPr bwMode="auto">
          <a:xfrm rot="16200000" flipV="1">
            <a:off x="2300343" y="3445620"/>
            <a:ext cx="925340" cy="20827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5DDD17E9-D454-4939-8072-FD2ECD77ECF0}"/>
              </a:ext>
            </a:extLst>
          </p:cNvPr>
          <p:cNvCxnSpPr>
            <a:cxnSpLocks/>
            <a:stCxn id="17417" idx="0"/>
            <a:endCxn id="17414" idx="2"/>
          </p:cNvCxnSpPr>
          <p:nvPr/>
        </p:nvCxnSpPr>
        <p:spPr bwMode="auto">
          <a:xfrm rot="16200000" flipV="1">
            <a:off x="3397046" y="2348917"/>
            <a:ext cx="925340" cy="427614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61B6688A-D09E-407B-994D-844F04E6D7E2}"/>
              </a:ext>
            </a:extLst>
          </p:cNvPr>
          <p:cNvCxnSpPr>
            <a:cxnSpLocks/>
            <a:stCxn id="27" idx="0"/>
            <a:endCxn id="17414" idx="2"/>
          </p:cNvCxnSpPr>
          <p:nvPr/>
        </p:nvCxnSpPr>
        <p:spPr bwMode="auto">
          <a:xfrm rot="16200000" flipV="1">
            <a:off x="4409301" y="1336663"/>
            <a:ext cx="928651" cy="630396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D6AA90A-064C-4A30-AC7B-616A85DA384D}"/>
              </a:ext>
            </a:extLst>
          </p:cNvPr>
          <p:cNvCxnSpPr>
            <a:cxnSpLocks/>
            <a:stCxn id="17422" idx="0"/>
            <a:endCxn id="17420" idx="2"/>
          </p:cNvCxnSpPr>
          <p:nvPr/>
        </p:nvCxnSpPr>
        <p:spPr bwMode="auto">
          <a:xfrm rot="5400000" flipH="1" flipV="1">
            <a:off x="5467750" y="2987280"/>
            <a:ext cx="816765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E51EECAA-19C4-4DED-9A31-1B45527CFBE1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6287219" y="2589927"/>
            <a:ext cx="816766" cy="7947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36122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44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Individual Ready Reserve (IRR)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B7AEF-1087-4839-879C-2841606DC4B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3057525" y="3425659"/>
            <a:ext cx="1460500" cy="84154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Individual Ready Reserve </a:t>
            </a: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1610784" y="1953691"/>
            <a:ext cx="1462087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Ready Reserve </a:t>
            </a:r>
          </a:p>
        </p:txBody>
      </p:sp>
      <p:cxnSp>
        <p:nvCxnSpPr>
          <p:cNvPr id="17439" name="Straight Connector 40"/>
          <p:cNvCxnSpPr>
            <a:cxnSpLocks noChangeShapeType="1"/>
          </p:cNvCxnSpPr>
          <p:nvPr/>
        </p:nvCxnSpPr>
        <p:spPr bwMode="auto">
          <a:xfrm>
            <a:off x="7885113" y="3052763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336696A6-945A-4187-9BBD-74A1D37F00C8}"/>
              </a:ext>
            </a:extLst>
          </p:cNvPr>
          <p:cNvCxnSpPr>
            <a:cxnSpLocks/>
            <a:stCxn id="17413" idx="0"/>
            <a:endCxn id="17415" idx="2"/>
          </p:cNvCxnSpPr>
          <p:nvPr/>
        </p:nvCxnSpPr>
        <p:spPr bwMode="auto">
          <a:xfrm rot="16200000" flipV="1">
            <a:off x="2626478" y="2264361"/>
            <a:ext cx="876649" cy="14459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F70C14E6-9B22-4819-9755-A063F377D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29" y="3720064"/>
            <a:ext cx="3623301" cy="237593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21B3CF7-F7BE-42FF-8438-6156DD7CCE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11" y="1392002"/>
            <a:ext cx="3631753" cy="2324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856726F-F8C4-4557-AC00-B873ABA084CE}"/>
              </a:ext>
            </a:extLst>
          </p:cNvPr>
          <p:cNvSpPr txBox="1"/>
          <p:nvPr/>
        </p:nvSpPr>
        <p:spPr>
          <a:xfrm>
            <a:off x="152400" y="3135101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MCIRSA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Commanded by AR Col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Managed by a staff of 45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~ 62,000 Marines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0781059-5DAB-4711-AC73-A4B9300EE290}"/>
              </a:ext>
            </a:extLst>
          </p:cNvPr>
          <p:cNvSpPr txBox="1"/>
          <p:nvPr/>
        </p:nvSpPr>
        <p:spPr>
          <a:xfrm>
            <a:off x="152399" y="4362271"/>
            <a:ext cx="4902649" cy="29546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Obligations &amp; Requirements of the IRR</a:t>
            </a:r>
          </a:p>
          <a:p>
            <a:pPr marL="117475" indent="-117475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Updated Contact Info and Civilian Employment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Report changes to Physical Health</a:t>
            </a:r>
          </a:p>
          <a:p>
            <a:pPr marL="117475" indent="-117475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Maintain basic uniforms</a:t>
            </a:r>
          </a:p>
          <a:p>
            <a:pPr marL="117475" indent="-117475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Maintain standards of conduct</a:t>
            </a:r>
          </a:p>
          <a:p>
            <a:pPr marL="117475" indent="-117475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Report for involuntary recall to Active Duty</a:t>
            </a:r>
          </a:p>
          <a:p>
            <a:pPr marL="117475" indent="-117475" defTabSz="857250">
              <a:spcAft>
                <a:spcPts val="600"/>
              </a:spcAft>
              <a:buFontTx/>
              <a:buChar char="-"/>
              <a:tabLst>
                <a:tab pos="1604963" algn="l"/>
                <a:tab pos="3200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Entitlements :	Military ID Card		Dependent ID</a:t>
            </a:r>
          </a:p>
          <a:p>
            <a:pPr defTabSz="857250">
              <a:spcAft>
                <a:spcPts val="600"/>
              </a:spcAft>
              <a:tabLst>
                <a:tab pos="1604963" algn="l"/>
                <a:tab pos="3200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Support Services		TRICARE</a:t>
            </a:r>
          </a:p>
          <a:p>
            <a:pPr marL="117475" indent="-117475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3363" indent="-233363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13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Selected Marine Corps Reserve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B7AEF-1087-4839-879C-2841606DC4B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990600" y="3429000"/>
            <a:ext cx="1462088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Selected Reserve</a:t>
            </a: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1610784" y="1953691"/>
            <a:ext cx="1462087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Ready Reserve </a:t>
            </a:r>
          </a:p>
        </p:txBody>
      </p:sp>
      <p:sp>
        <p:nvSpPr>
          <p:cNvPr id="17416" name="Text Box 6"/>
          <p:cNvSpPr txBox="1">
            <a:spLocks noChangeArrowheads="1"/>
          </p:cNvSpPr>
          <p:nvPr/>
        </p:nvSpPr>
        <p:spPr bwMode="auto">
          <a:xfrm>
            <a:off x="533400" y="4949659"/>
            <a:ext cx="1744663" cy="84154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Selected Marine Corps Reserve (SMCR)</a:t>
            </a:r>
          </a:p>
        </p:txBody>
      </p:sp>
      <p:cxnSp>
        <p:nvCxnSpPr>
          <p:cNvPr id="17439" name="Straight Connector 40"/>
          <p:cNvCxnSpPr>
            <a:cxnSpLocks noChangeShapeType="1"/>
          </p:cNvCxnSpPr>
          <p:nvPr/>
        </p:nvCxnSpPr>
        <p:spPr bwMode="auto">
          <a:xfrm>
            <a:off x="7885113" y="3052763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368F324-1321-4258-B931-D35CAF076413}"/>
              </a:ext>
            </a:extLst>
          </p:cNvPr>
          <p:cNvCxnSpPr>
            <a:cxnSpLocks/>
            <a:stCxn id="17414" idx="0"/>
            <a:endCxn id="17415" idx="2"/>
          </p:cNvCxnSpPr>
          <p:nvPr/>
        </p:nvCxnSpPr>
        <p:spPr bwMode="auto">
          <a:xfrm rot="5400000" flipH="1" flipV="1">
            <a:off x="1591741" y="2678913"/>
            <a:ext cx="879990" cy="6201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B713E9F4-0833-40BD-8859-DB70C9315A08}"/>
              </a:ext>
            </a:extLst>
          </p:cNvPr>
          <p:cNvCxnSpPr>
            <a:cxnSpLocks/>
            <a:stCxn id="17416" idx="0"/>
            <a:endCxn id="17414" idx="2"/>
          </p:cNvCxnSpPr>
          <p:nvPr/>
        </p:nvCxnSpPr>
        <p:spPr bwMode="auto">
          <a:xfrm rot="5400000" flipH="1" flipV="1">
            <a:off x="1101018" y="4329033"/>
            <a:ext cx="925340" cy="3159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81D9F97-A6C8-4933-AE43-781B134453E4}"/>
              </a:ext>
            </a:extLst>
          </p:cNvPr>
          <p:cNvSpPr txBox="1"/>
          <p:nvPr/>
        </p:nvSpPr>
        <p:spPr>
          <a:xfrm>
            <a:off x="3183731" y="1967791"/>
            <a:ext cx="5786847" cy="4819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“Drilling Reserve”</a:t>
            </a:r>
          </a:p>
          <a:p>
            <a:pPr algn="ctr"/>
            <a:endParaRPr lang="en-US" altLang="en-US" sz="20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Weekend per month  (average)</a:t>
            </a:r>
          </a:p>
          <a:p>
            <a:pPr marL="0" lvl="1" algn="ctr">
              <a:lnSpc>
                <a:spcPct val="80000"/>
              </a:lnSpc>
            </a:pPr>
            <a:endParaRPr lang="en-US" altLang="en-US" sz="24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2 week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Annual Training </a:t>
            </a:r>
            <a: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exercise (average)</a:t>
            </a:r>
          </a:p>
          <a:p>
            <a:pPr algn="ctr"/>
            <a:endParaRPr lang="en-US" altLang="en-US" sz="24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Supported by Active Duty Inspector-Instructor Staff</a:t>
            </a:r>
          </a:p>
          <a:p>
            <a:pPr algn="ctr"/>
            <a:endParaRPr lang="en-US" altLang="en-US" sz="24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Trained as a unit.</a:t>
            </a:r>
          </a:p>
          <a:p>
            <a:pPr algn="ctr"/>
            <a:b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</a:br>
            <a:r>
              <a:rPr lang="en-US" altLang="en-US" sz="24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Activated as a unit.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079E4AE-5FE9-4595-8CB3-CCAFF70F6162}"/>
              </a:ext>
            </a:extLst>
          </p:cNvPr>
          <p:cNvSpPr/>
          <p:nvPr/>
        </p:nvSpPr>
        <p:spPr>
          <a:xfrm>
            <a:off x="9173705" y="4335283"/>
            <a:ext cx="6047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endParaRPr lang="en-US" altLang="en-US" dirty="0"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0403" y="6318504"/>
            <a:ext cx="227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 28,000 Marines</a:t>
            </a:r>
          </a:p>
        </p:txBody>
      </p:sp>
    </p:spTree>
    <p:extLst>
      <p:ext uri="{BB962C8B-B14F-4D97-AF65-F5344CB8AC3E}">
        <p14:creationId xmlns:p14="http://schemas.microsoft.com/office/powerpoint/2010/main" val="164530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4796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46239"/>
            <a:ext cx="8560676" cy="4525963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Explain RC history and operational employment 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Explain the Total Force concept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Explain the categories and duty types of the Ready Reserve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Method 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 State 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Enhanced understanding of the RC throughout the officer corps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Enhanced understanding of the capability provided by the RC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Increased retention of the Marine Corps’ finest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33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Active Reserve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EE6914-E329-4B69-B5D1-F23087F11D8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7F6494-B557-4166-A24D-9CF85CBD2D18}"/>
              </a:ext>
            </a:extLst>
          </p:cNvPr>
          <p:cNvSpPr/>
          <p:nvPr/>
        </p:nvSpPr>
        <p:spPr>
          <a:xfrm>
            <a:off x="3945732" y="1700606"/>
            <a:ext cx="5032510" cy="4524315"/>
          </a:xfrm>
          <a:custGeom>
            <a:avLst/>
            <a:gdLst>
              <a:gd name="connsiteX0" fmla="*/ 0 w 5032510"/>
              <a:gd name="connsiteY0" fmla="*/ 0 h 2585323"/>
              <a:gd name="connsiteX1" fmla="*/ 5032510 w 5032510"/>
              <a:gd name="connsiteY1" fmla="*/ 0 h 2585323"/>
              <a:gd name="connsiteX2" fmla="*/ 5032510 w 5032510"/>
              <a:gd name="connsiteY2" fmla="*/ 2585323 h 2585323"/>
              <a:gd name="connsiteX3" fmla="*/ 0 w 5032510"/>
              <a:gd name="connsiteY3" fmla="*/ 2585323 h 2585323"/>
              <a:gd name="connsiteX4" fmla="*/ 0 w 5032510"/>
              <a:gd name="connsiteY4" fmla="*/ 0 h 2585323"/>
              <a:gd name="connsiteX0" fmla="*/ 0 w 5032510"/>
              <a:gd name="connsiteY0" fmla="*/ 0 h 4743732"/>
              <a:gd name="connsiteX1" fmla="*/ 5032510 w 5032510"/>
              <a:gd name="connsiteY1" fmla="*/ 0 h 4743732"/>
              <a:gd name="connsiteX2" fmla="*/ 5032510 w 5032510"/>
              <a:gd name="connsiteY2" fmla="*/ 4743732 h 4743732"/>
              <a:gd name="connsiteX3" fmla="*/ 0 w 5032510"/>
              <a:gd name="connsiteY3" fmla="*/ 2585323 h 4743732"/>
              <a:gd name="connsiteX4" fmla="*/ 0 w 5032510"/>
              <a:gd name="connsiteY4" fmla="*/ 0 h 4743732"/>
              <a:gd name="connsiteX0" fmla="*/ 0 w 5032510"/>
              <a:gd name="connsiteY0" fmla="*/ 0 h 4743732"/>
              <a:gd name="connsiteX1" fmla="*/ 5032510 w 5032510"/>
              <a:gd name="connsiteY1" fmla="*/ 0 h 4743732"/>
              <a:gd name="connsiteX2" fmla="*/ 5032510 w 5032510"/>
              <a:gd name="connsiteY2" fmla="*/ 4743732 h 4743732"/>
              <a:gd name="connsiteX3" fmla="*/ 0 w 5032510"/>
              <a:gd name="connsiteY3" fmla="*/ 2585323 h 4743732"/>
              <a:gd name="connsiteX4" fmla="*/ 0 w 5032510"/>
              <a:gd name="connsiteY4" fmla="*/ 0 h 4743732"/>
              <a:gd name="connsiteX0" fmla="*/ 0 w 5032510"/>
              <a:gd name="connsiteY0" fmla="*/ 0 h 4743732"/>
              <a:gd name="connsiteX1" fmla="*/ 5032510 w 5032510"/>
              <a:gd name="connsiteY1" fmla="*/ 0 h 4743732"/>
              <a:gd name="connsiteX2" fmla="*/ 5032510 w 5032510"/>
              <a:gd name="connsiteY2" fmla="*/ 4743732 h 4743732"/>
              <a:gd name="connsiteX3" fmla="*/ 2381692 w 5032510"/>
              <a:gd name="connsiteY3" fmla="*/ 3628441 h 4743732"/>
              <a:gd name="connsiteX4" fmla="*/ 0 w 5032510"/>
              <a:gd name="connsiteY4" fmla="*/ 2585323 h 4743732"/>
              <a:gd name="connsiteX5" fmla="*/ 0 w 5032510"/>
              <a:gd name="connsiteY5" fmla="*/ 0 h 4743732"/>
              <a:gd name="connsiteX0" fmla="*/ 0 w 5032510"/>
              <a:gd name="connsiteY0" fmla="*/ 0 h 4743732"/>
              <a:gd name="connsiteX1" fmla="*/ 5032510 w 5032510"/>
              <a:gd name="connsiteY1" fmla="*/ 0 h 4743732"/>
              <a:gd name="connsiteX2" fmla="*/ 5032510 w 5032510"/>
              <a:gd name="connsiteY2" fmla="*/ 4743732 h 4743732"/>
              <a:gd name="connsiteX3" fmla="*/ 1839431 w 5032510"/>
              <a:gd name="connsiteY3" fmla="*/ 4723594 h 4743732"/>
              <a:gd name="connsiteX4" fmla="*/ 0 w 5032510"/>
              <a:gd name="connsiteY4" fmla="*/ 2585323 h 4743732"/>
              <a:gd name="connsiteX5" fmla="*/ 0 w 5032510"/>
              <a:gd name="connsiteY5" fmla="*/ 0 h 4743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2510" h="4743732">
                <a:moveTo>
                  <a:pt x="0" y="0"/>
                </a:moveTo>
                <a:lnTo>
                  <a:pt x="5032510" y="0"/>
                </a:lnTo>
                <a:lnTo>
                  <a:pt x="5032510" y="4743732"/>
                </a:lnTo>
                <a:lnTo>
                  <a:pt x="1839431" y="4723594"/>
                </a:lnTo>
                <a:lnTo>
                  <a:pt x="0" y="2585323"/>
                </a:lnTo>
                <a:lnTo>
                  <a:pt x="0" y="0"/>
                </a:lnTo>
                <a:close/>
              </a:path>
            </a:pathLst>
          </a:custGeom>
          <a:noFill/>
          <a:effectLst>
            <a:outerShdw sx="1000" sy="1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Serve as a critical piece of the USMC’s full-time support to the RC system, in order to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facilitate the integration of the Total Force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and assist the AC with their Total Force integration roles and responsibilities.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Provide RC advocacy advice, expertise, and liaison to AC operating forces.  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31875" indent="228600">
              <a:buAutoNum type="arabi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Organizing, preparing and administering policies and regulations affecting the USMCR</a:t>
            </a:r>
          </a:p>
          <a:p>
            <a:pPr marL="1031875" indent="228600">
              <a:buAutoNum type="arabi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Training and instructing</a:t>
            </a:r>
          </a:p>
          <a:p>
            <a:pPr marL="1031875" indent="228600">
              <a:buAutoNum type="arabi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Recruiting and retention </a:t>
            </a:r>
          </a:p>
          <a:p>
            <a:pPr marL="1031875" indent="228600">
              <a:buAutoNum type="arabi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- MCO 1001.52J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668F64-C04B-4604-80E6-4EDFD148BD68}"/>
              </a:ext>
            </a:extLst>
          </p:cNvPr>
          <p:cNvSpPr/>
          <p:nvPr/>
        </p:nvSpPr>
        <p:spPr>
          <a:xfrm>
            <a:off x="228600" y="4308990"/>
            <a:ext cx="27432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~2,300 Marines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Officers – 16 OCC Fields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Enlisted – 23 OCC Fields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Assessed via board, career designated for continued service.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27A76E19-5185-453F-872B-2646E1E8E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429000"/>
            <a:ext cx="1462088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Selected Reserve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53E12C84-2C34-4F62-B516-164FA7D38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784" y="1953691"/>
            <a:ext cx="1462087" cy="595319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Ready Reserve 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7E3E0FD0-EB2C-4731-8D66-F911ACE16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188" y="4949659"/>
            <a:ext cx="1322387" cy="96465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101882" tIns="50941" rIns="101882" bIns="5094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Active Reserve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600" dirty="0"/>
              <a:t>(AR)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B1A98399-5C9E-473B-A2A9-B1FACF6381FA}"/>
              </a:ext>
            </a:extLst>
          </p:cNvPr>
          <p:cNvCxnSpPr>
            <a:cxnSpLocks/>
            <a:stCxn id="6" idx="0"/>
            <a:endCxn id="7" idx="2"/>
          </p:cNvCxnSpPr>
          <p:nvPr/>
        </p:nvCxnSpPr>
        <p:spPr bwMode="auto">
          <a:xfrm rot="5400000" flipH="1" flipV="1">
            <a:off x="1591741" y="2678913"/>
            <a:ext cx="879990" cy="6201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F13B5655-CCDB-47FF-A880-27D8C933D1C7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2736540" y="3445620"/>
            <a:ext cx="925340" cy="20827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D08EFC8-761A-44ED-B1BC-565D638C81E8}"/>
              </a:ext>
            </a:extLst>
          </p:cNvPr>
          <p:cNvSpPr/>
          <p:nvPr/>
        </p:nvSpPr>
        <p:spPr>
          <a:xfrm>
            <a:off x="228600" y="6019800"/>
            <a:ext cx="66294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Same pay, entitlements, and retirement as AC equivalents.</a:t>
            </a:r>
          </a:p>
        </p:txBody>
      </p:sp>
    </p:spTree>
    <p:extLst>
      <p:ext uri="{BB962C8B-B14F-4D97-AF65-F5344CB8AC3E}">
        <p14:creationId xmlns:p14="http://schemas.microsoft.com/office/powerpoint/2010/main" val="2142171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EB98A32F-B65E-4742-AAEC-01AE6CF8E73E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3581400" y="4562565"/>
            <a:ext cx="2018688" cy="16183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585945CD-3D45-42CB-A765-29D0C97AA550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2266343" y="4399943"/>
            <a:ext cx="1372149" cy="1257965"/>
          </a:xfrm>
          <a:prstGeom prst="bentConnector4">
            <a:avLst>
              <a:gd name="adj1" fmla="val 28878"/>
              <a:gd name="adj2" fmla="val 118172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E28436BA-745C-4FE5-8B10-0D5FFBB3955C}"/>
              </a:ext>
            </a:extLst>
          </p:cNvPr>
          <p:cNvSpPr/>
          <p:nvPr/>
        </p:nvSpPr>
        <p:spPr bwMode="auto">
          <a:xfrm>
            <a:off x="112406" y="3946111"/>
            <a:ext cx="3468994" cy="1159289"/>
          </a:xfrm>
          <a:prstGeom prst="round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 Locations</a:t>
            </a:r>
          </a:p>
          <a:p>
            <a:pPr marL="347663" indent="-1190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 Detachments including Hawaii and Germany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CF15012-0517-4379-BB3A-DADD100FE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255588"/>
            <a:ext cx="7335837" cy="67945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Individual Mobilization Augmentee</a:t>
            </a:r>
          </a:p>
        </p:txBody>
      </p:sp>
      <p:sp>
        <p:nvSpPr>
          <p:cNvPr id="40" name="Flowchart: Process 39">
            <a:extLst>
              <a:ext uri="{FF2B5EF4-FFF2-40B4-BE49-F238E27FC236}">
                <a16:creationId xmlns:a16="http://schemas.microsoft.com/office/drawing/2014/main" id="{40D6AC68-A2B5-4FC0-BE65-D90124B6E029}"/>
              </a:ext>
            </a:extLst>
          </p:cNvPr>
          <p:cNvSpPr/>
          <p:nvPr/>
        </p:nvSpPr>
        <p:spPr bwMode="auto">
          <a:xfrm>
            <a:off x="1831873" y="5715000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HQMC Directorates</a:t>
            </a:r>
          </a:p>
        </p:txBody>
      </p:sp>
      <p:sp>
        <p:nvSpPr>
          <p:cNvPr id="41" name="Flowchart: Process 40">
            <a:extLst>
              <a:ext uri="{FF2B5EF4-FFF2-40B4-BE49-F238E27FC236}">
                <a16:creationId xmlns:a16="http://schemas.microsoft.com/office/drawing/2014/main" id="{4237ADD2-BE86-46EA-A662-57B16BDDC642}"/>
              </a:ext>
            </a:extLst>
          </p:cNvPr>
          <p:cNvSpPr/>
          <p:nvPr/>
        </p:nvSpPr>
        <p:spPr bwMode="auto">
          <a:xfrm>
            <a:off x="3581400" y="5638800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Geographic Combatant Commands</a:t>
            </a:r>
          </a:p>
        </p:txBody>
      </p:sp>
      <p:sp>
        <p:nvSpPr>
          <p:cNvPr id="42" name="Flowchart: Process 41">
            <a:extLst>
              <a:ext uri="{FF2B5EF4-FFF2-40B4-BE49-F238E27FC236}">
                <a16:creationId xmlns:a16="http://schemas.microsoft.com/office/drawing/2014/main" id="{1C116E73-258E-4308-9BEA-C845D984825D}"/>
              </a:ext>
            </a:extLst>
          </p:cNvPr>
          <p:cNvSpPr/>
          <p:nvPr/>
        </p:nvSpPr>
        <p:spPr bwMode="auto">
          <a:xfrm>
            <a:off x="5446406" y="5683535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Combatant Commands</a:t>
            </a:r>
          </a:p>
        </p:txBody>
      </p:sp>
      <p:sp>
        <p:nvSpPr>
          <p:cNvPr id="43" name="Flowchart: Process 42">
            <a:extLst>
              <a:ext uri="{FF2B5EF4-FFF2-40B4-BE49-F238E27FC236}">
                <a16:creationId xmlns:a16="http://schemas.microsoft.com/office/drawing/2014/main" id="{138FFC60-7334-4FFA-A94F-9C9A889131BC}"/>
              </a:ext>
            </a:extLst>
          </p:cNvPr>
          <p:cNvSpPr/>
          <p:nvPr/>
        </p:nvSpPr>
        <p:spPr bwMode="auto">
          <a:xfrm>
            <a:off x="7352686" y="5410200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 Detachments</a:t>
            </a:r>
          </a:p>
        </p:txBody>
      </p: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29BF0D5E-9EC5-4E63-8190-BB0ADCE60547}"/>
              </a:ext>
            </a:extLst>
          </p:cNvPr>
          <p:cNvSpPr/>
          <p:nvPr/>
        </p:nvSpPr>
        <p:spPr bwMode="auto">
          <a:xfrm>
            <a:off x="5600086" y="4419600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Component Commands</a:t>
            </a:r>
          </a:p>
        </p:txBody>
      </p:sp>
      <p:sp>
        <p:nvSpPr>
          <p:cNvPr id="54" name="Flowchart: Process 53">
            <a:extLst>
              <a:ext uri="{FF2B5EF4-FFF2-40B4-BE49-F238E27FC236}">
                <a16:creationId xmlns:a16="http://schemas.microsoft.com/office/drawing/2014/main" id="{76799B75-F909-42A9-8E07-0CC93CCBEE02}"/>
              </a:ext>
            </a:extLst>
          </p:cNvPr>
          <p:cNvSpPr/>
          <p:nvPr/>
        </p:nvSpPr>
        <p:spPr bwMode="auto">
          <a:xfrm>
            <a:off x="7352686" y="4239891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Expeditionary Force’s (MEF)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40081EEB-AD8C-406A-971A-BFA31CE6D756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566650" y="4191001"/>
            <a:ext cx="3783219" cy="137168"/>
          </a:xfrm>
          <a:prstGeom prst="bentConnector3">
            <a:avLst>
              <a:gd name="adj1" fmla="val 90736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68FDDABA-F9B3-40DC-8A2A-86D5CC63031C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505200" y="4851377"/>
            <a:ext cx="3847487" cy="668986"/>
          </a:xfrm>
          <a:prstGeom prst="bentConnector3">
            <a:avLst>
              <a:gd name="adj1" fmla="val 50511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CC642983-610E-48D3-834F-A17E12E7AE3B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551902" y="4982954"/>
            <a:ext cx="1894505" cy="732048"/>
          </a:xfrm>
          <a:prstGeom prst="bentConnector3">
            <a:avLst>
              <a:gd name="adj1" fmla="val 7962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68E6247C-96B1-4DED-9785-2ED3B9C89E6A}"/>
              </a:ext>
            </a:extLst>
          </p:cNvPr>
          <p:cNvCxnSpPr>
            <a:cxnSpLocks/>
            <a:stCxn id="41" idx="0"/>
          </p:cNvCxnSpPr>
          <p:nvPr/>
        </p:nvCxnSpPr>
        <p:spPr bwMode="auto">
          <a:xfrm rot="16200000" flipV="1">
            <a:off x="3377457" y="4653500"/>
            <a:ext cx="1189244" cy="781356"/>
          </a:xfrm>
          <a:prstGeom prst="bentConnector3">
            <a:avLst>
              <a:gd name="adj1" fmla="val 99606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B9606087-2C36-4FF7-A71D-BD7CDB68E554}"/>
              </a:ext>
            </a:extLst>
          </p:cNvPr>
          <p:cNvCxnSpPr>
            <a:cxnSpLocks/>
          </p:cNvCxnSpPr>
          <p:nvPr/>
        </p:nvCxnSpPr>
        <p:spPr bwMode="auto">
          <a:xfrm flipV="1">
            <a:off x="1623346" y="4585163"/>
            <a:ext cx="1919698" cy="962900"/>
          </a:xfrm>
          <a:prstGeom prst="bentConnector3">
            <a:avLst>
              <a:gd name="adj1" fmla="val 125802"/>
            </a:avLst>
          </a:prstGeom>
          <a:solidFill>
            <a:schemeClr val="accent1"/>
          </a:solidFill>
          <a:ln w="19050" cap="flat" cmpd="sng" algn="ctr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2600000" scaled="0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A20A72FE-C0DD-4204-8B89-53CBE412E388}"/>
              </a:ext>
            </a:extLst>
          </p:cNvPr>
          <p:cNvSpPr/>
          <p:nvPr/>
        </p:nvSpPr>
        <p:spPr bwMode="auto">
          <a:xfrm>
            <a:off x="112406" y="5470111"/>
            <a:ext cx="1562714" cy="990600"/>
          </a:xfrm>
          <a:prstGeom prst="flowChartProcess">
            <a:avLst/>
          </a:prstGeom>
          <a:solidFill>
            <a:srgbClr val="FFCC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Staff &amp; Directorates</a:t>
            </a:r>
          </a:p>
        </p:txBody>
      </p:sp>
      <p:grpSp>
        <p:nvGrpSpPr>
          <p:cNvPr id="23" name="Group 233">
            <a:extLst>
              <a:ext uri="{FF2B5EF4-FFF2-40B4-BE49-F238E27FC236}">
                <a16:creationId xmlns:a16="http://schemas.microsoft.com/office/drawing/2014/main" id="{CAB4C7B4-7216-4848-A61C-B2547946CEDE}"/>
              </a:ext>
            </a:extLst>
          </p:cNvPr>
          <p:cNvGrpSpPr>
            <a:grpSpLocks/>
          </p:cNvGrpSpPr>
          <p:nvPr/>
        </p:nvGrpSpPr>
        <p:grpSpPr bwMode="auto">
          <a:xfrm>
            <a:off x="4075697" y="1219200"/>
            <a:ext cx="5373103" cy="2638564"/>
            <a:chOff x="935517" y="1511017"/>
            <a:chExt cx="5742802" cy="3289584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24" name="Freeform 2">
              <a:extLst>
                <a:ext uri="{FF2B5EF4-FFF2-40B4-BE49-F238E27FC236}">
                  <a16:creationId xmlns:a16="http://schemas.microsoft.com/office/drawing/2014/main" id="{54C9828A-1137-41C7-B5FE-A725E54BC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846" y="4648391"/>
              <a:ext cx="228473" cy="152210"/>
            </a:xfrm>
            <a:custGeom>
              <a:avLst/>
              <a:gdLst>
                <a:gd name="T0" fmla="*/ 2147483647 w 1838"/>
                <a:gd name="T1" fmla="*/ 2147483647 h 714"/>
                <a:gd name="T2" fmla="*/ 2147483647 w 1838"/>
                <a:gd name="T3" fmla="*/ 2147483647 h 714"/>
                <a:gd name="T4" fmla="*/ 2147483647 w 1838"/>
                <a:gd name="T5" fmla="*/ 2147483647 h 714"/>
                <a:gd name="T6" fmla="*/ 2147483647 w 1838"/>
                <a:gd name="T7" fmla="*/ 2147483647 h 714"/>
                <a:gd name="T8" fmla="*/ 2147483647 w 1838"/>
                <a:gd name="T9" fmla="*/ 0 h 714"/>
                <a:gd name="T10" fmla="*/ 2147483647 w 1838"/>
                <a:gd name="T11" fmla="*/ 2147483647 h 714"/>
                <a:gd name="T12" fmla="*/ 2147483647 w 1838"/>
                <a:gd name="T13" fmla="*/ 2147483647 h 714"/>
                <a:gd name="T14" fmla="*/ 2147483647 w 1838"/>
                <a:gd name="T15" fmla="*/ 2147483647 h 714"/>
                <a:gd name="T16" fmla="*/ 2147483647 w 1838"/>
                <a:gd name="T17" fmla="*/ 2147483647 h 714"/>
                <a:gd name="T18" fmla="*/ 2147483647 w 1838"/>
                <a:gd name="T19" fmla="*/ 2147483647 h 714"/>
                <a:gd name="T20" fmla="*/ 2147483647 w 1838"/>
                <a:gd name="T21" fmla="*/ 2147483647 h 714"/>
                <a:gd name="T22" fmla="*/ 2147483647 w 1838"/>
                <a:gd name="T23" fmla="*/ 2147483647 h 714"/>
                <a:gd name="T24" fmla="*/ 2147483647 w 1838"/>
                <a:gd name="T25" fmla="*/ 2147483647 h 714"/>
                <a:gd name="T26" fmla="*/ 2147483647 w 1838"/>
                <a:gd name="T27" fmla="*/ 2147483647 h 714"/>
                <a:gd name="T28" fmla="*/ 2147483647 w 1838"/>
                <a:gd name="T29" fmla="*/ 2147483647 h 714"/>
                <a:gd name="T30" fmla="*/ 2147483647 w 1838"/>
                <a:gd name="T31" fmla="*/ 2147483647 h 714"/>
                <a:gd name="T32" fmla="*/ 2147483647 w 1838"/>
                <a:gd name="T33" fmla="*/ 2147483647 h 714"/>
                <a:gd name="T34" fmla="*/ 2147483647 w 1838"/>
                <a:gd name="T35" fmla="*/ 2147483647 h 714"/>
                <a:gd name="T36" fmla="*/ 2147483647 w 1838"/>
                <a:gd name="T37" fmla="*/ 2147483647 h 714"/>
                <a:gd name="T38" fmla="*/ 2147483647 w 1838"/>
                <a:gd name="T39" fmla="*/ 2147483647 h 714"/>
                <a:gd name="T40" fmla="*/ 2147483647 w 1838"/>
                <a:gd name="T41" fmla="*/ 2147483647 h 714"/>
                <a:gd name="T42" fmla="*/ 2147483647 w 1838"/>
                <a:gd name="T43" fmla="*/ 2147483647 h 714"/>
                <a:gd name="T44" fmla="*/ 2147483647 w 1838"/>
                <a:gd name="T45" fmla="*/ 2147483647 h 714"/>
                <a:gd name="T46" fmla="*/ 2147483647 w 1838"/>
                <a:gd name="T47" fmla="*/ 2147483647 h 714"/>
                <a:gd name="T48" fmla="*/ 2147483647 w 1838"/>
                <a:gd name="T49" fmla="*/ 2147483647 h 714"/>
                <a:gd name="T50" fmla="*/ 2147483647 w 1838"/>
                <a:gd name="T51" fmla="*/ 2147483647 h 714"/>
                <a:gd name="T52" fmla="*/ 2147483647 w 1838"/>
                <a:gd name="T53" fmla="*/ 2147483647 h 714"/>
                <a:gd name="T54" fmla="*/ 2147483647 w 1838"/>
                <a:gd name="T55" fmla="*/ 2147483647 h 714"/>
                <a:gd name="T56" fmla="*/ 2147483647 w 1838"/>
                <a:gd name="T57" fmla="*/ 2147483647 h 714"/>
                <a:gd name="T58" fmla="*/ 2147483647 w 1838"/>
                <a:gd name="T59" fmla="*/ 2147483647 h 714"/>
                <a:gd name="T60" fmla="*/ 2147483647 w 1838"/>
                <a:gd name="T61" fmla="*/ 2147483647 h 714"/>
                <a:gd name="T62" fmla="*/ 2147483647 w 1838"/>
                <a:gd name="T63" fmla="*/ 2147483647 h 714"/>
                <a:gd name="T64" fmla="*/ 2147483647 w 1838"/>
                <a:gd name="T65" fmla="*/ 2147483647 h 714"/>
                <a:gd name="T66" fmla="*/ 2147483647 w 1838"/>
                <a:gd name="T67" fmla="*/ 2147483647 h 714"/>
                <a:gd name="T68" fmla="*/ 2147483647 w 1838"/>
                <a:gd name="T69" fmla="*/ 2147483647 h 714"/>
                <a:gd name="T70" fmla="*/ 0 w 1838"/>
                <a:gd name="T71" fmla="*/ 2147483647 h 714"/>
                <a:gd name="T72" fmla="*/ 2147483647 w 1838"/>
                <a:gd name="T73" fmla="*/ 2147483647 h 714"/>
                <a:gd name="T74" fmla="*/ 2147483647 w 1838"/>
                <a:gd name="T75" fmla="*/ 2147483647 h 71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38"/>
                <a:gd name="T115" fmla="*/ 0 h 714"/>
                <a:gd name="T116" fmla="*/ 1838 w 1838"/>
                <a:gd name="T117" fmla="*/ 714 h 71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38" h="714">
                  <a:moveTo>
                    <a:pt x="28" y="165"/>
                  </a:moveTo>
                  <a:cubicBezTo>
                    <a:pt x="40" y="162"/>
                    <a:pt x="54" y="164"/>
                    <a:pt x="64" y="156"/>
                  </a:cubicBezTo>
                  <a:cubicBezTo>
                    <a:pt x="72" y="150"/>
                    <a:pt x="70" y="137"/>
                    <a:pt x="74" y="128"/>
                  </a:cubicBezTo>
                  <a:cubicBezTo>
                    <a:pt x="87" y="102"/>
                    <a:pt x="99" y="76"/>
                    <a:pt x="119" y="55"/>
                  </a:cubicBezTo>
                  <a:cubicBezTo>
                    <a:pt x="131" y="20"/>
                    <a:pt x="139" y="13"/>
                    <a:pt x="174" y="0"/>
                  </a:cubicBezTo>
                  <a:cubicBezTo>
                    <a:pt x="269" y="25"/>
                    <a:pt x="221" y="11"/>
                    <a:pt x="302" y="37"/>
                  </a:cubicBezTo>
                  <a:cubicBezTo>
                    <a:pt x="311" y="40"/>
                    <a:pt x="330" y="46"/>
                    <a:pt x="330" y="46"/>
                  </a:cubicBezTo>
                  <a:cubicBezTo>
                    <a:pt x="598" y="39"/>
                    <a:pt x="807" y="55"/>
                    <a:pt x="1070" y="64"/>
                  </a:cubicBezTo>
                  <a:cubicBezTo>
                    <a:pt x="1214" y="114"/>
                    <a:pt x="1046" y="59"/>
                    <a:pt x="1171" y="92"/>
                  </a:cubicBezTo>
                  <a:cubicBezTo>
                    <a:pt x="1190" y="97"/>
                    <a:pt x="1226" y="110"/>
                    <a:pt x="1226" y="110"/>
                  </a:cubicBezTo>
                  <a:cubicBezTo>
                    <a:pt x="1364" y="91"/>
                    <a:pt x="1518" y="114"/>
                    <a:pt x="1655" y="119"/>
                  </a:cubicBezTo>
                  <a:cubicBezTo>
                    <a:pt x="1733" y="197"/>
                    <a:pt x="1610" y="80"/>
                    <a:pt x="1701" y="147"/>
                  </a:cubicBezTo>
                  <a:cubicBezTo>
                    <a:pt x="1736" y="173"/>
                    <a:pt x="1756" y="205"/>
                    <a:pt x="1792" y="229"/>
                  </a:cubicBezTo>
                  <a:cubicBezTo>
                    <a:pt x="1811" y="256"/>
                    <a:pt x="1828" y="271"/>
                    <a:pt x="1838" y="302"/>
                  </a:cubicBezTo>
                  <a:cubicBezTo>
                    <a:pt x="1826" y="339"/>
                    <a:pt x="1821" y="354"/>
                    <a:pt x="1783" y="366"/>
                  </a:cubicBezTo>
                  <a:cubicBezTo>
                    <a:pt x="1750" y="388"/>
                    <a:pt x="1730" y="417"/>
                    <a:pt x="1692" y="430"/>
                  </a:cubicBezTo>
                  <a:cubicBezTo>
                    <a:pt x="1675" y="457"/>
                    <a:pt x="1655" y="477"/>
                    <a:pt x="1637" y="503"/>
                  </a:cubicBezTo>
                  <a:cubicBezTo>
                    <a:pt x="1615" y="572"/>
                    <a:pt x="1647" y="492"/>
                    <a:pt x="1600" y="549"/>
                  </a:cubicBezTo>
                  <a:cubicBezTo>
                    <a:pt x="1579" y="574"/>
                    <a:pt x="1606" y="578"/>
                    <a:pt x="1573" y="595"/>
                  </a:cubicBezTo>
                  <a:cubicBezTo>
                    <a:pt x="1512" y="626"/>
                    <a:pt x="1531" y="598"/>
                    <a:pt x="1482" y="631"/>
                  </a:cubicBezTo>
                  <a:cubicBezTo>
                    <a:pt x="1464" y="643"/>
                    <a:pt x="1431" y="674"/>
                    <a:pt x="1408" y="677"/>
                  </a:cubicBezTo>
                  <a:cubicBezTo>
                    <a:pt x="1341" y="685"/>
                    <a:pt x="1274" y="683"/>
                    <a:pt x="1207" y="686"/>
                  </a:cubicBezTo>
                  <a:cubicBezTo>
                    <a:pt x="1146" y="682"/>
                    <a:pt x="1038" y="712"/>
                    <a:pt x="1015" y="640"/>
                  </a:cubicBezTo>
                  <a:cubicBezTo>
                    <a:pt x="910" y="652"/>
                    <a:pt x="811" y="643"/>
                    <a:pt x="704" y="650"/>
                  </a:cubicBezTo>
                  <a:cubicBezTo>
                    <a:pt x="676" y="669"/>
                    <a:pt x="681" y="669"/>
                    <a:pt x="650" y="677"/>
                  </a:cubicBezTo>
                  <a:cubicBezTo>
                    <a:pt x="625" y="684"/>
                    <a:pt x="576" y="695"/>
                    <a:pt x="576" y="695"/>
                  </a:cubicBezTo>
                  <a:cubicBezTo>
                    <a:pt x="531" y="680"/>
                    <a:pt x="485" y="679"/>
                    <a:pt x="439" y="668"/>
                  </a:cubicBezTo>
                  <a:cubicBezTo>
                    <a:pt x="378" y="677"/>
                    <a:pt x="323" y="693"/>
                    <a:pt x="266" y="714"/>
                  </a:cubicBezTo>
                  <a:cubicBezTo>
                    <a:pt x="232" y="680"/>
                    <a:pt x="205" y="684"/>
                    <a:pt x="156" y="677"/>
                  </a:cubicBezTo>
                  <a:cubicBezTo>
                    <a:pt x="113" y="663"/>
                    <a:pt x="69" y="674"/>
                    <a:pt x="37" y="640"/>
                  </a:cubicBezTo>
                  <a:cubicBezTo>
                    <a:pt x="24" y="586"/>
                    <a:pt x="8" y="580"/>
                    <a:pt x="28" y="540"/>
                  </a:cubicBezTo>
                  <a:cubicBezTo>
                    <a:pt x="33" y="530"/>
                    <a:pt x="42" y="522"/>
                    <a:pt x="46" y="512"/>
                  </a:cubicBezTo>
                  <a:cubicBezTo>
                    <a:pt x="79" y="438"/>
                    <a:pt x="45" y="477"/>
                    <a:pt x="83" y="439"/>
                  </a:cubicBezTo>
                  <a:cubicBezTo>
                    <a:pt x="89" y="421"/>
                    <a:pt x="95" y="402"/>
                    <a:pt x="101" y="384"/>
                  </a:cubicBezTo>
                  <a:cubicBezTo>
                    <a:pt x="113" y="348"/>
                    <a:pt x="81" y="345"/>
                    <a:pt x="64" y="330"/>
                  </a:cubicBezTo>
                  <a:cubicBezTo>
                    <a:pt x="24" y="295"/>
                    <a:pt x="24" y="292"/>
                    <a:pt x="0" y="256"/>
                  </a:cubicBezTo>
                  <a:cubicBezTo>
                    <a:pt x="3" y="238"/>
                    <a:pt x="3" y="219"/>
                    <a:pt x="10" y="202"/>
                  </a:cubicBezTo>
                  <a:cubicBezTo>
                    <a:pt x="32" y="144"/>
                    <a:pt x="28" y="215"/>
                    <a:pt x="28" y="16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0" cap="flat" cmpd="sng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5" name="Group 236">
              <a:extLst>
                <a:ext uri="{FF2B5EF4-FFF2-40B4-BE49-F238E27FC236}">
                  <a16:creationId xmlns:a16="http://schemas.microsoft.com/office/drawing/2014/main" id="{DA9D6188-1E00-46EA-8B73-0F1BA857AB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5517" y="1511017"/>
              <a:ext cx="5236673" cy="3138334"/>
              <a:chOff x="988" y="2239"/>
              <a:chExt cx="4187" cy="1882"/>
            </a:xfrm>
          </p:grpSpPr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7F50561A-C808-413A-A580-D3AE735092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3355"/>
                <a:ext cx="241" cy="370"/>
              </a:xfrm>
              <a:custGeom>
                <a:avLst/>
                <a:gdLst>
                  <a:gd name="T0" fmla="*/ 0 w 723"/>
                  <a:gd name="T1" fmla="*/ 0 h 1109"/>
                  <a:gd name="T2" fmla="*/ 0 w 723"/>
                  <a:gd name="T3" fmla="*/ 0 h 1109"/>
                  <a:gd name="T4" fmla="*/ 0 w 723"/>
                  <a:gd name="T5" fmla="*/ 0 h 1109"/>
                  <a:gd name="T6" fmla="*/ 0 w 723"/>
                  <a:gd name="T7" fmla="*/ 0 h 1109"/>
                  <a:gd name="T8" fmla="*/ 0 w 723"/>
                  <a:gd name="T9" fmla="*/ 0 h 1109"/>
                  <a:gd name="T10" fmla="*/ 0 w 723"/>
                  <a:gd name="T11" fmla="*/ 0 h 1109"/>
                  <a:gd name="T12" fmla="*/ 0 w 723"/>
                  <a:gd name="T13" fmla="*/ 0 h 1109"/>
                  <a:gd name="T14" fmla="*/ 0 w 723"/>
                  <a:gd name="T15" fmla="*/ 0 h 1109"/>
                  <a:gd name="T16" fmla="*/ 0 w 723"/>
                  <a:gd name="T17" fmla="*/ 0 h 1109"/>
                  <a:gd name="T18" fmla="*/ 0 w 723"/>
                  <a:gd name="T19" fmla="*/ 0 h 1109"/>
                  <a:gd name="T20" fmla="*/ 0 w 723"/>
                  <a:gd name="T21" fmla="*/ 0 h 1109"/>
                  <a:gd name="T22" fmla="*/ 0 w 723"/>
                  <a:gd name="T23" fmla="*/ 0 h 1109"/>
                  <a:gd name="T24" fmla="*/ 0 w 723"/>
                  <a:gd name="T25" fmla="*/ 0 h 1109"/>
                  <a:gd name="T26" fmla="*/ 0 w 723"/>
                  <a:gd name="T27" fmla="*/ 0 h 1109"/>
                  <a:gd name="T28" fmla="*/ 0 w 723"/>
                  <a:gd name="T29" fmla="*/ 0 h 1109"/>
                  <a:gd name="T30" fmla="*/ 0 w 723"/>
                  <a:gd name="T31" fmla="*/ 0 h 1109"/>
                  <a:gd name="T32" fmla="*/ 0 w 723"/>
                  <a:gd name="T33" fmla="*/ 0 h 1109"/>
                  <a:gd name="T34" fmla="*/ 0 w 723"/>
                  <a:gd name="T35" fmla="*/ 0 h 1109"/>
                  <a:gd name="T36" fmla="*/ 0 w 723"/>
                  <a:gd name="T37" fmla="*/ 0 h 1109"/>
                  <a:gd name="T38" fmla="*/ 0 w 723"/>
                  <a:gd name="T39" fmla="*/ 0 h 1109"/>
                  <a:gd name="T40" fmla="*/ 0 w 723"/>
                  <a:gd name="T41" fmla="*/ 0 h 1109"/>
                  <a:gd name="T42" fmla="*/ 0 w 723"/>
                  <a:gd name="T43" fmla="*/ 0 h 1109"/>
                  <a:gd name="T44" fmla="*/ 0 w 723"/>
                  <a:gd name="T45" fmla="*/ 0 h 1109"/>
                  <a:gd name="T46" fmla="*/ 0 w 723"/>
                  <a:gd name="T47" fmla="*/ 0 h 1109"/>
                  <a:gd name="T48" fmla="*/ 0 w 723"/>
                  <a:gd name="T49" fmla="*/ 0 h 1109"/>
                  <a:gd name="T50" fmla="*/ 0 w 723"/>
                  <a:gd name="T51" fmla="*/ 0 h 1109"/>
                  <a:gd name="T52" fmla="*/ 0 w 723"/>
                  <a:gd name="T53" fmla="*/ 0 h 1109"/>
                  <a:gd name="T54" fmla="*/ 0 w 723"/>
                  <a:gd name="T55" fmla="*/ 0 h 1109"/>
                  <a:gd name="T56" fmla="*/ 0 w 723"/>
                  <a:gd name="T57" fmla="*/ 0 h 1109"/>
                  <a:gd name="T58" fmla="*/ 0 w 723"/>
                  <a:gd name="T59" fmla="*/ 0 h 1109"/>
                  <a:gd name="T60" fmla="*/ 0 w 723"/>
                  <a:gd name="T61" fmla="*/ 0 h 1109"/>
                  <a:gd name="T62" fmla="*/ 0 w 723"/>
                  <a:gd name="T63" fmla="*/ 0 h 1109"/>
                  <a:gd name="T64" fmla="*/ 0 w 723"/>
                  <a:gd name="T65" fmla="*/ 0 h 1109"/>
                  <a:gd name="T66" fmla="*/ 0 w 723"/>
                  <a:gd name="T67" fmla="*/ 0 h 1109"/>
                  <a:gd name="T68" fmla="*/ 0 w 723"/>
                  <a:gd name="T69" fmla="*/ 0 h 1109"/>
                  <a:gd name="T70" fmla="*/ 0 w 723"/>
                  <a:gd name="T71" fmla="*/ 0 h 1109"/>
                  <a:gd name="T72" fmla="*/ 0 w 723"/>
                  <a:gd name="T73" fmla="*/ 0 h 1109"/>
                  <a:gd name="T74" fmla="*/ 0 w 723"/>
                  <a:gd name="T75" fmla="*/ 0 h 1109"/>
                  <a:gd name="T76" fmla="*/ 0 w 723"/>
                  <a:gd name="T77" fmla="*/ 0 h 1109"/>
                  <a:gd name="T78" fmla="*/ 0 w 723"/>
                  <a:gd name="T79" fmla="*/ 0 h 1109"/>
                  <a:gd name="T80" fmla="*/ 0 w 723"/>
                  <a:gd name="T81" fmla="*/ 0 h 1109"/>
                  <a:gd name="T82" fmla="*/ 0 w 723"/>
                  <a:gd name="T83" fmla="*/ 0 h 110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723"/>
                  <a:gd name="T127" fmla="*/ 0 h 1109"/>
                  <a:gd name="T128" fmla="*/ 723 w 723"/>
                  <a:gd name="T129" fmla="*/ 1109 h 110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723" h="1109">
                    <a:moveTo>
                      <a:pt x="14" y="1067"/>
                    </a:moveTo>
                    <a:lnTo>
                      <a:pt x="11" y="991"/>
                    </a:lnTo>
                    <a:lnTo>
                      <a:pt x="8" y="932"/>
                    </a:lnTo>
                    <a:lnTo>
                      <a:pt x="8" y="906"/>
                    </a:lnTo>
                    <a:lnTo>
                      <a:pt x="1" y="837"/>
                    </a:lnTo>
                    <a:lnTo>
                      <a:pt x="1" y="773"/>
                    </a:lnTo>
                    <a:lnTo>
                      <a:pt x="0" y="721"/>
                    </a:lnTo>
                    <a:lnTo>
                      <a:pt x="8" y="651"/>
                    </a:lnTo>
                    <a:lnTo>
                      <a:pt x="8" y="628"/>
                    </a:lnTo>
                    <a:lnTo>
                      <a:pt x="14" y="568"/>
                    </a:lnTo>
                    <a:lnTo>
                      <a:pt x="25" y="485"/>
                    </a:lnTo>
                    <a:lnTo>
                      <a:pt x="25" y="470"/>
                    </a:lnTo>
                    <a:lnTo>
                      <a:pt x="34" y="396"/>
                    </a:lnTo>
                    <a:lnTo>
                      <a:pt x="38" y="341"/>
                    </a:lnTo>
                    <a:lnTo>
                      <a:pt x="41" y="298"/>
                    </a:lnTo>
                    <a:lnTo>
                      <a:pt x="52" y="219"/>
                    </a:lnTo>
                    <a:lnTo>
                      <a:pt x="52" y="215"/>
                    </a:lnTo>
                    <a:lnTo>
                      <a:pt x="59" y="159"/>
                    </a:lnTo>
                    <a:lnTo>
                      <a:pt x="59" y="126"/>
                    </a:lnTo>
                    <a:lnTo>
                      <a:pt x="65" y="94"/>
                    </a:lnTo>
                    <a:lnTo>
                      <a:pt x="72" y="29"/>
                    </a:lnTo>
                    <a:lnTo>
                      <a:pt x="65" y="23"/>
                    </a:lnTo>
                    <a:lnTo>
                      <a:pt x="59" y="12"/>
                    </a:lnTo>
                    <a:lnTo>
                      <a:pt x="56" y="0"/>
                    </a:lnTo>
                    <a:lnTo>
                      <a:pt x="251" y="0"/>
                    </a:lnTo>
                    <a:lnTo>
                      <a:pt x="256" y="4"/>
                    </a:lnTo>
                    <a:lnTo>
                      <a:pt x="531" y="4"/>
                    </a:lnTo>
                    <a:lnTo>
                      <a:pt x="582" y="4"/>
                    </a:lnTo>
                    <a:lnTo>
                      <a:pt x="586" y="38"/>
                    </a:lnTo>
                    <a:lnTo>
                      <a:pt x="595" y="88"/>
                    </a:lnTo>
                    <a:lnTo>
                      <a:pt x="595" y="98"/>
                    </a:lnTo>
                    <a:lnTo>
                      <a:pt x="607" y="171"/>
                    </a:lnTo>
                    <a:lnTo>
                      <a:pt x="617" y="215"/>
                    </a:lnTo>
                    <a:lnTo>
                      <a:pt x="620" y="240"/>
                    </a:lnTo>
                    <a:lnTo>
                      <a:pt x="626" y="253"/>
                    </a:lnTo>
                    <a:lnTo>
                      <a:pt x="643" y="354"/>
                    </a:lnTo>
                    <a:lnTo>
                      <a:pt x="643" y="363"/>
                    </a:lnTo>
                    <a:lnTo>
                      <a:pt x="656" y="435"/>
                    </a:lnTo>
                    <a:lnTo>
                      <a:pt x="656" y="442"/>
                    </a:lnTo>
                    <a:lnTo>
                      <a:pt x="665" y="496"/>
                    </a:lnTo>
                    <a:lnTo>
                      <a:pt x="677" y="511"/>
                    </a:lnTo>
                    <a:lnTo>
                      <a:pt x="678" y="519"/>
                    </a:lnTo>
                    <a:lnTo>
                      <a:pt x="678" y="523"/>
                    </a:lnTo>
                    <a:lnTo>
                      <a:pt x="681" y="540"/>
                    </a:lnTo>
                    <a:lnTo>
                      <a:pt x="689" y="557"/>
                    </a:lnTo>
                    <a:lnTo>
                      <a:pt x="696" y="572"/>
                    </a:lnTo>
                    <a:lnTo>
                      <a:pt x="704" y="577"/>
                    </a:lnTo>
                    <a:lnTo>
                      <a:pt x="708" y="603"/>
                    </a:lnTo>
                    <a:lnTo>
                      <a:pt x="708" y="614"/>
                    </a:lnTo>
                    <a:lnTo>
                      <a:pt x="704" y="622"/>
                    </a:lnTo>
                    <a:lnTo>
                      <a:pt x="708" y="628"/>
                    </a:lnTo>
                    <a:lnTo>
                      <a:pt x="723" y="639"/>
                    </a:lnTo>
                    <a:lnTo>
                      <a:pt x="708" y="651"/>
                    </a:lnTo>
                    <a:lnTo>
                      <a:pt x="707" y="662"/>
                    </a:lnTo>
                    <a:lnTo>
                      <a:pt x="696" y="662"/>
                    </a:lnTo>
                    <a:lnTo>
                      <a:pt x="692" y="677"/>
                    </a:lnTo>
                    <a:lnTo>
                      <a:pt x="692" y="693"/>
                    </a:lnTo>
                    <a:lnTo>
                      <a:pt x="689" y="699"/>
                    </a:lnTo>
                    <a:lnTo>
                      <a:pt x="689" y="710"/>
                    </a:lnTo>
                    <a:lnTo>
                      <a:pt x="681" y="710"/>
                    </a:lnTo>
                    <a:lnTo>
                      <a:pt x="677" y="727"/>
                    </a:lnTo>
                    <a:lnTo>
                      <a:pt x="677" y="749"/>
                    </a:lnTo>
                    <a:lnTo>
                      <a:pt x="678" y="761"/>
                    </a:lnTo>
                    <a:lnTo>
                      <a:pt x="678" y="773"/>
                    </a:lnTo>
                    <a:lnTo>
                      <a:pt x="689" y="788"/>
                    </a:lnTo>
                    <a:lnTo>
                      <a:pt x="692" y="806"/>
                    </a:lnTo>
                    <a:lnTo>
                      <a:pt x="686" y="821"/>
                    </a:lnTo>
                    <a:lnTo>
                      <a:pt x="686" y="855"/>
                    </a:lnTo>
                    <a:lnTo>
                      <a:pt x="681" y="861"/>
                    </a:lnTo>
                    <a:lnTo>
                      <a:pt x="678" y="871"/>
                    </a:lnTo>
                    <a:lnTo>
                      <a:pt x="681" y="893"/>
                    </a:lnTo>
                    <a:lnTo>
                      <a:pt x="686" y="898"/>
                    </a:lnTo>
                    <a:lnTo>
                      <a:pt x="696" y="906"/>
                    </a:lnTo>
                    <a:lnTo>
                      <a:pt x="696" y="916"/>
                    </a:lnTo>
                    <a:lnTo>
                      <a:pt x="701" y="921"/>
                    </a:lnTo>
                    <a:lnTo>
                      <a:pt x="701" y="932"/>
                    </a:lnTo>
                    <a:lnTo>
                      <a:pt x="174" y="932"/>
                    </a:lnTo>
                    <a:lnTo>
                      <a:pt x="174" y="948"/>
                    </a:lnTo>
                    <a:lnTo>
                      <a:pt x="169" y="959"/>
                    </a:lnTo>
                    <a:lnTo>
                      <a:pt x="169" y="964"/>
                    </a:lnTo>
                    <a:lnTo>
                      <a:pt x="174" y="968"/>
                    </a:lnTo>
                    <a:lnTo>
                      <a:pt x="198" y="995"/>
                    </a:lnTo>
                    <a:lnTo>
                      <a:pt x="208" y="995"/>
                    </a:lnTo>
                    <a:lnTo>
                      <a:pt x="215" y="1018"/>
                    </a:lnTo>
                    <a:lnTo>
                      <a:pt x="211" y="1031"/>
                    </a:lnTo>
                    <a:lnTo>
                      <a:pt x="203" y="1041"/>
                    </a:lnTo>
                    <a:lnTo>
                      <a:pt x="208" y="1052"/>
                    </a:lnTo>
                    <a:lnTo>
                      <a:pt x="218" y="1058"/>
                    </a:lnTo>
                    <a:lnTo>
                      <a:pt x="215" y="1067"/>
                    </a:lnTo>
                    <a:lnTo>
                      <a:pt x="208" y="1067"/>
                    </a:lnTo>
                    <a:lnTo>
                      <a:pt x="203" y="1081"/>
                    </a:lnTo>
                    <a:lnTo>
                      <a:pt x="192" y="1081"/>
                    </a:lnTo>
                    <a:lnTo>
                      <a:pt x="192" y="1090"/>
                    </a:lnTo>
                    <a:lnTo>
                      <a:pt x="177" y="1090"/>
                    </a:lnTo>
                    <a:lnTo>
                      <a:pt x="177" y="1096"/>
                    </a:lnTo>
                    <a:lnTo>
                      <a:pt x="162" y="1101"/>
                    </a:lnTo>
                    <a:lnTo>
                      <a:pt x="132" y="1109"/>
                    </a:lnTo>
                    <a:lnTo>
                      <a:pt x="122" y="1109"/>
                    </a:lnTo>
                    <a:lnTo>
                      <a:pt x="93" y="1109"/>
                    </a:lnTo>
                    <a:lnTo>
                      <a:pt x="89" y="1109"/>
                    </a:lnTo>
                    <a:lnTo>
                      <a:pt x="98" y="1101"/>
                    </a:lnTo>
                    <a:lnTo>
                      <a:pt x="116" y="1101"/>
                    </a:lnTo>
                    <a:lnTo>
                      <a:pt x="132" y="1096"/>
                    </a:lnTo>
                    <a:lnTo>
                      <a:pt x="135" y="1090"/>
                    </a:lnTo>
                    <a:lnTo>
                      <a:pt x="129" y="1085"/>
                    </a:lnTo>
                    <a:lnTo>
                      <a:pt x="126" y="1075"/>
                    </a:lnTo>
                    <a:lnTo>
                      <a:pt x="116" y="1067"/>
                    </a:lnTo>
                    <a:lnTo>
                      <a:pt x="111" y="1063"/>
                    </a:lnTo>
                    <a:lnTo>
                      <a:pt x="111" y="1052"/>
                    </a:lnTo>
                    <a:lnTo>
                      <a:pt x="108" y="1041"/>
                    </a:lnTo>
                    <a:lnTo>
                      <a:pt x="111" y="1036"/>
                    </a:lnTo>
                    <a:lnTo>
                      <a:pt x="111" y="1008"/>
                    </a:lnTo>
                    <a:lnTo>
                      <a:pt x="98" y="981"/>
                    </a:lnTo>
                    <a:lnTo>
                      <a:pt x="89" y="974"/>
                    </a:lnTo>
                    <a:lnTo>
                      <a:pt x="86" y="981"/>
                    </a:lnTo>
                    <a:lnTo>
                      <a:pt x="86" y="985"/>
                    </a:lnTo>
                    <a:lnTo>
                      <a:pt x="83" y="1001"/>
                    </a:lnTo>
                    <a:lnTo>
                      <a:pt x="78" y="1008"/>
                    </a:lnTo>
                    <a:lnTo>
                      <a:pt x="78" y="1025"/>
                    </a:lnTo>
                    <a:lnTo>
                      <a:pt x="72" y="1031"/>
                    </a:lnTo>
                    <a:lnTo>
                      <a:pt x="72" y="1036"/>
                    </a:lnTo>
                    <a:lnTo>
                      <a:pt x="69" y="1052"/>
                    </a:lnTo>
                    <a:lnTo>
                      <a:pt x="69" y="1081"/>
                    </a:lnTo>
                    <a:lnTo>
                      <a:pt x="59" y="1085"/>
                    </a:lnTo>
                    <a:lnTo>
                      <a:pt x="46" y="1075"/>
                    </a:lnTo>
                    <a:lnTo>
                      <a:pt x="28" y="1067"/>
                    </a:lnTo>
                    <a:lnTo>
                      <a:pt x="23" y="1067"/>
                    </a:lnTo>
                    <a:lnTo>
                      <a:pt x="14" y="1067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908319C1-95AD-46C8-8E69-0209249A1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8" y="3199"/>
                <a:ext cx="390" cy="441"/>
              </a:xfrm>
              <a:custGeom>
                <a:avLst/>
                <a:gdLst>
                  <a:gd name="T0" fmla="*/ 0 w 1168"/>
                  <a:gd name="T1" fmla="*/ 0 h 1323"/>
                  <a:gd name="T2" fmla="*/ 0 w 1168"/>
                  <a:gd name="T3" fmla="*/ 0 h 1323"/>
                  <a:gd name="T4" fmla="*/ 0 w 1168"/>
                  <a:gd name="T5" fmla="*/ 0 h 1323"/>
                  <a:gd name="T6" fmla="*/ 0 w 1168"/>
                  <a:gd name="T7" fmla="*/ 0 h 1323"/>
                  <a:gd name="T8" fmla="*/ 0 w 1168"/>
                  <a:gd name="T9" fmla="*/ 0 h 1323"/>
                  <a:gd name="T10" fmla="*/ 0 w 1168"/>
                  <a:gd name="T11" fmla="*/ 0 h 1323"/>
                  <a:gd name="T12" fmla="*/ 0 w 1168"/>
                  <a:gd name="T13" fmla="*/ 0 h 1323"/>
                  <a:gd name="T14" fmla="*/ 0 w 1168"/>
                  <a:gd name="T15" fmla="*/ 0 h 1323"/>
                  <a:gd name="T16" fmla="*/ 0 w 1168"/>
                  <a:gd name="T17" fmla="*/ 0 h 1323"/>
                  <a:gd name="T18" fmla="*/ 0 w 1168"/>
                  <a:gd name="T19" fmla="*/ 0 h 1323"/>
                  <a:gd name="T20" fmla="*/ 0 w 1168"/>
                  <a:gd name="T21" fmla="*/ 0 h 1323"/>
                  <a:gd name="T22" fmla="*/ 0 w 1168"/>
                  <a:gd name="T23" fmla="*/ 0 h 1323"/>
                  <a:gd name="T24" fmla="*/ 0 w 1168"/>
                  <a:gd name="T25" fmla="*/ 0 h 1323"/>
                  <a:gd name="T26" fmla="*/ 0 w 1168"/>
                  <a:gd name="T27" fmla="*/ 0 h 1323"/>
                  <a:gd name="T28" fmla="*/ 0 w 1168"/>
                  <a:gd name="T29" fmla="*/ 0 h 1323"/>
                  <a:gd name="T30" fmla="*/ 0 w 1168"/>
                  <a:gd name="T31" fmla="*/ 0 h 1323"/>
                  <a:gd name="T32" fmla="*/ 0 w 1168"/>
                  <a:gd name="T33" fmla="*/ 0 h 1323"/>
                  <a:gd name="T34" fmla="*/ 0 w 1168"/>
                  <a:gd name="T35" fmla="*/ 0 h 1323"/>
                  <a:gd name="T36" fmla="*/ 0 w 1168"/>
                  <a:gd name="T37" fmla="*/ 0 h 1323"/>
                  <a:gd name="T38" fmla="*/ 0 w 1168"/>
                  <a:gd name="T39" fmla="*/ 0 h 1323"/>
                  <a:gd name="T40" fmla="*/ 0 w 1168"/>
                  <a:gd name="T41" fmla="*/ 0 h 1323"/>
                  <a:gd name="T42" fmla="*/ 0 w 1168"/>
                  <a:gd name="T43" fmla="*/ 0 h 1323"/>
                  <a:gd name="T44" fmla="*/ 0 w 1168"/>
                  <a:gd name="T45" fmla="*/ 0 h 1323"/>
                  <a:gd name="T46" fmla="*/ 0 w 1168"/>
                  <a:gd name="T47" fmla="*/ 0 h 1323"/>
                  <a:gd name="T48" fmla="*/ 0 w 1168"/>
                  <a:gd name="T49" fmla="*/ 0 h 1323"/>
                  <a:gd name="T50" fmla="*/ 0 w 1168"/>
                  <a:gd name="T51" fmla="*/ 0 h 1323"/>
                  <a:gd name="T52" fmla="*/ 0 w 1168"/>
                  <a:gd name="T53" fmla="*/ 0 h 1323"/>
                  <a:gd name="T54" fmla="*/ 0 w 1168"/>
                  <a:gd name="T55" fmla="*/ 0 h 1323"/>
                  <a:gd name="T56" fmla="*/ 0 w 1168"/>
                  <a:gd name="T57" fmla="*/ 0 h 1323"/>
                  <a:gd name="T58" fmla="*/ 0 w 1168"/>
                  <a:gd name="T59" fmla="*/ 0 h 1323"/>
                  <a:gd name="T60" fmla="*/ 0 w 1168"/>
                  <a:gd name="T61" fmla="*/ 0 h 1323"/>
                  <a:gd name="T62" fmla="*/ 0 w 1168"/>
                  <a:gd name="T63" fmla="*/ 0 h 1323"/>
                  <a:gd name="T64" fmla="*/ 0 w 1168"/>
                  <a:gd name="T65" fmla="*/ 0 h 1323"/>
                  <a:gd name="T66" fmla="*/ 0 w 1168"/>
                  <a:gd name="T67" fmla="*/ 0 h 1323"/>
                  <a:gd name="T68" fmla="*/ 0 w 1168"/>
                  <a:gd name="T69" fmla="*/ 0 h 1323"/>
                  <a:gd name="T70" fmla="*/ 0 w 1168"/>
                  <a:gd name="T71" fmla="*/ 0 h 1323"/>
                  <a:gd name="T72" fmla="*/ 0 w 1168"/>
                  <a:gd name="T73" fmla="*/ 0 h 1323"/>
                  <a:gd name="T74" fmla="*/ 0 w 1168"/>
                  <a:gd name="T75" fmla="*/ 0 h 1323"/>
                  <a:gd name="T76" fmla="*/ 0 w 1168"/>
                  <a:gd name="T77" fmla="*/ 0 h 1323"/>
                  <a:gd name="T78" fmla="*/ 0 w 1168"/>
                  <a:gd name="T79" fmla="*/ 0 h 1323"/>
                  <a:gd name="T80" fmla="*/ 0 w 1168"/>
                  <a:gd name="T81" fmla="*/ 0 h 1323"/>
                  <a:gd name="T82" fmla="*/ 0 w 1168"/>
                  <a:gd name="T83" fmla="*/ 0 h 1323"/>
                  <a:gd name="T84" fmla="*/ 0 w 1168"/>
                  <a:gd name="T85" fmla="*/ 0 h 1323"/>
                  <a:gd name="T86" fmla="*/ 0 w 1168"/>
                  <a:gd name="T87" fmla="*/ 0 h 1323"/>
                  <a:gd name="T88" fmla="*/ 0 w 1168"/>
                  <a:gd name="T89" fmla="*/ 0 h 1323"/>
                  <a:gd name="T90" fmla="*/ 0 w 1168"/>
                  <a:gd name="T91" fmla="*/ 0 h 1323"/>
                  <a:gd name="T92" fmla="*/ 0 w 1168"/>
                  <a:gd name="T93" fmla="*/ 0 h 1323"/>
                  <a:gd name="T94" fmla="*/ 0 w 1168"/>
                  <a:gd name="T95" fmla="*/ 0 h 1323"/>
                  <a:gd name="T96" fmla="*/ 0 w 1168"/>
                  <a:gd name="T97" fmla="*/ 0 h 1323"/>
                  <a:gd name="T98" fmla="*/ 0 w 1168"/>
                  <a:gd name="T99" fmla="*/ 0 h 1323"/>
                  <a:gd name="T100" fmla="*/ 0 w 1168"/>
                  <a:gd name="T101" fmla="*/ 0 h 1323"/>
                  <a:gd name="T102" fmla="*/ 0 w 1168"/>
                  <a:gd name="T103" fmla="*/ 0 h 1323"/>
                  <a:gd name="T104" fmla="*/ 0 w 1168"/>
                  <a:gd name="T105" fmla="*/ 0 h 1323"/>
                  <a:gd name="T106" fmla="*/ 0 w 1168"/>
                  <a:gd name="T107" fmla="*/ 0 h 1323"/>
                  <a:gd name="T108" fmla="*/ 0 w 1168"/>
                  <a:gd name="T109" fmla="*/ 0 h 1323"/>
                  <a:gd name="T110" fmla="*/ 0 w 1168"/>
                  <a:gd name="T111" fmla="*/ 0 h 1323"/>
                  <a:gd name="T112" fmla="*/ 0 w 1168"/>
                  <a:gd name="T113" fmla="*/ 0 h 1323"/>
                  <a:gd name="T114" fmla="*/ 0 w 1168"/>
                  <a:gd name="T115" fmla="*/ 0 h 1323"/>
                  <a:gd name="T116" fmla="*/ 0 w 1168"/>
                  <a:gd name="T117" fmla="*/ 0 h 1323"/>
                  <a:gd name="T118" fmla="*/ 0 w 1168"/>
                  <a:gd name="T119" fmla="*/ 0 h 132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68"/>
                  <a:gd name="T181" fmla="*/ 0 h 1323"/>
                  <a:gd name="T182" fmla="*/ 1168 w 1168"/>
                  <a:gd name="T183" fmla="*/ 1323 h 132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68" h="1323">
                    <a:moveTo>
                      <a:pt x="15" y="996"/>
                    </a:moveTo>
                    <a:lnTo>
                      <a:pt x="22" y="991"/>
                    </a:lnTo>
                    <a:lnTo>
                      <a:pt x="40" y="991"/>
                    </a:lnTo>
                    <a:lnTo>
                      <a:pt x="53" y="991"/>
                    </a:lnTo>
                    <a:lnTo>
                      <a:pt x="55" y="975"/>
                    </a:lnTo>
                    <a:lnTo>
                      <a:pt x="67" y="964"/>
                    </a:lnTo>
                    <a:lnTo>
                      <a:pt x="67" y="938"/>
                    </a:lnTo>
                    <a:lnTo>
                      <a:pt x="53" y="926"/>
                    </a:lnTo>
                    <a:lnTo>
                      <a:pt x="28" y="919"/>
                    </a:lnTo>
                    <a:lnTo>
                      <a:pt x="22" y="914"/>
                    </a:lnTo>
                    <a:lnTo>
                      <a:pt x="18" y="903"/>
                    </a:lnTo>
                    <a:lnTo>
                      <a:pt x="22" y="877"/>
                    </a:lnTo>
                    <a:lnTo>
                      <a:pt x="12" y="858"/>
                    </a:lnTo>
                    <a:lnTo>
                      <a:pt x="15" y="851"/>
                    </a:lnTo>
                    <a:lnTo>
                      <a:pt x="15" y="838"/>
                    </a:lnTo>
                    <a:lnTo>
                      <a:pt x="22" y="831"/>
                    </a:lnTo>
                    <a:lnTo>
                      <a:pt x="33" y="827"/>
                    </a:lnTo>
                    <a:lnTo>
                      <a:pt x="33" y="822"/>
                    </a:lnTo>
                    <a:lnTo>
                      <a:pt x="39" y="817"/>
                    </a:lnTo>
                    <a:lnTo>
                      <a:pt x="37" y="809"/>
                    </a:lnTo>
                    <a:lnTo>
                      <a:pt x="46" y="809"/>
                    </a:lnTo>
                    <a:lnTo>
                      <a:pt x="55" y="789"/>
                    </a:lnTo>
                    <a:lnTo>
                      <a:pt x="53" y="771"/>
                    </a:lnTo>
                    <a:lnTo>
                      <a:pt x="55" y="766"/>
                    </a:lnTo>
                    <a:lnTo>
                      <a:pt x="53" y="754"/>
                    </a:lnTo>
                    <a:lnTo>
                      <a:pt x="53" y="717"/>
                    </a:lnTo>
                    <a:lnTo>
                      <a:pt x="55" y="708"/>
                    </a:lnTo>
                    <a:lnTo>
                      <a:pt x="70" y="705"/>
                    </a:lnTo>
                    <a:lnTo>
                      <a:pt x="67" y="701"/>
                    </a:lnTo>
                    <a:lnTo>
                      <a:pt x="73" y="694"/>
                    </a:lnTo>
                    <a:lnTo>
                      <a:pt x="74" y="683"/>
                    </a:lnTo>
                    <a:lnTo>
                      <a:pt x="82" y="675"/>
                    </a:lnTo>
                    <a:lnTo>
                      <a:pt x="117" y="656"/>
                    </a:lnTo>
                    <a:lnTo>
                      <a:pt x="123" y="645"/>
                    </a:lnTo>
                    <a:lnTo>
                      <a:pt x="134" y="639"/>
                    </a:lnTo>
                    <a:lnTo>
                      <a:pt x="131" y="621"/>
                    </a:lnTo>
                    <a:lnTo>
                      <a:pt x="85" y="589"/>
                    </a:lnTo>
                    <a:lnTo>
                      <a:pt x="79" y="562"/>
                    </a:lnTo>
                    <a:lnTo>
                      <a:pt x="74" y="562"/>
                    </a:lnTo>
                    <a:lnTo>
                      <a:pt x="73" y="534"/>
                    </a:lnTo>
                    <a:lnTo>
                      <a:pt x="46" y="514"/>
                    </a:lnTo>
                    <a:lnTo>
                      <a:pt x="53" y="501"/>
                    </a:lnTo>
                    <a:lnTo>
                      <a:pt x="46" y="501"/>
                    </a:lnTo>
                    <a:lnTo>
                      <a:pt x="39" y="497"/>
                    </a:lnTo>
                    <a:lnTo>
                      <a:pt x="33" y="472"/>
                    </a:lnTo>
                    <a:lnTo>
                      <a:pt x="33" y="445"/>
                    </a:lnTo>
                    <a:lnTo>
                      <a:pt x="39" y="440"/>
                    </a:lnTo>
                    <a:lnTo>
                      <a:pt x="46" y="430"/>
                    </a:lnTo>
                    <a:lnTo>
                      <a:pt x="40" y="414"/>
                    </a:lnTo>
                    <a:lnTo>
                      <a:pt x="40" y="402"/>
                    </a:lnTo>
                    <a:lnTo>
                      <a:pt x="39" y="384"/>
                    </a:lnTo>
                    <a:lnTo>
                      <a:pt x="37" y="373"/>
                    </a:lnTo>
                    <a:lnTo>
                      <a:pt x="28" y="365"/>
                    </a:lnTo>
                    <a:lnTo>
                      <a:pt x="28" y="342"/>
                    </a:lnTo>
                    <a:lnTo>
                      <a:pt x="25" y="325"/>
                    </a:lnTo>
                    <a:lnTo>
                      <a:pt x="25" y="306"/>
                    </a:lnTo>
                    <a:lnTo>
                      <a:pt x="18" y="302"/>
                    </a:lnTo>
                    <a:lnTo>
                      <a:pt x="18" y="280"/>
                    </a:lnTo>
                    <a:lnTo>
                      <a:pt x="22" y="260"/>
                    </a:lnTo>
                    <a:lnTo>
                      <a:pt x="12" y="249"/>
                    </a:lnTo>
                    <a:lnTo>
                      <a:pt x="12" y="238"/>
                    </a:lnTo>
                    <a:lnTo>
                      <a:pt x="10" y="222"/>
                    </a:lnTo>
                    <a:lnTo>
                      <a:pt x="12" y="209"/>
                    </a:lnTo>
                    <a:lnTo>
                      <a:pt x="18" y="209"/>
                    </a:lnTo>
                    <a:lnTo>
                      <a:pt x="48" y="200"/>
                    </a:lnTo>
                    <a:lnTo>
                      <a:pt x="62" y="204"/>
                    </a:lnTo>
                    <a:lnTo>
                      <a:pt x="82" y="204"/>
                    </a:lnTo>
                    <a:lnTo>
                      <a:pt x="97" y="209"/>
                    </a:lnTo>
                    <a:lnTo>
                      <a:pt x="100" y="226"/>
                    </a:lnTo>
                    <a:lnTo>
                      <a:pt x="109" y="231"/>
                    </a:lnTo>
                    <a:lnTo>
                      <a:pt x="123" y="231"/>
                    </a:lnTo>
                    <a:lnTo>
                      <a:pt x="134" y="226"/>
                    </a:lnTo>
                    <a:lnTo>
                      <a:pt x="134" y="214"/>
                    </a:lnTo>
                    <a:lnTo>
                      <a:pt x="146" y="204"/>
                    </a:lnTo>
                    <a:lnTo>
                      <a:pt x="149" y="184"/>
                    </a:lnTo>
                    <a:lnTo>
                      <a:pt x="156" y="37"/>
                    </a:lnTo>
                    <a:lnTo>
                      <a:pt x="156" y="5"/>
                    </a:lnTo>
                    <a:lnTo>
                      <a:pt x="254" y="5"/>
                    </a:lnTo>
                    <a:lnTo>
                      <a:pt x="311" y="0"/>
                    </a:lnTo>
                    <a:lnTo>
                      <a:pt x="366" y="0"/>
                    </a:lnTo>
                    <a:lnTo>
                      <a:pt x="384" y="5"/>
                    </a:lnTo>
                    <a:lnTo>
                      <a:pt x="630" y="5"/>
                    </a:lnTo>
                    <a:lnTo>
                      <a:pt x="689" y="0"/>
                    </a:lnTo>
                    <a:lnTo>
                      <a:pt x="705" y="0"/>
                    </a:lnTo>
                    <a:lnTo>
                      <a:pt x="720" y="5"/>
                    </a:lnTo>
                    <a:lnTo>
                      <a:pt x="747" y="5"/>
                    </a:lnTo>
                    <a:lnTo>
                      <a:pt x="802" y="0"/>
                    </a:lnTo>
                    <a:lnTo>
                      <a:pt x="820" y="5"/>
                    </a:lnTo>
                    <a:lnTo>
                      <a:pt x="914" y="5"/>
                    </a:lnTo>
                    <a:lnTo>
                      <a:pt x="956" y="0"/>
                    </a:lnTo>
                    <a:lnTo>
                      <a:pt x="973" y="5"/>
                    </a:lnTo>
                    <a:lnTo>
                      <a:pt x="1168" y="5"/>
                    </a:lnTo>
                    <a:lnTo>
                      <a:pt x="1168" y="566"/>
                    </a:lnTo>
                    <a:lnTo>
                      <a:pt x="1165" y="754"/>
                    </a:lnTo>
                    <a:lnTo>
                      <a:pt x="1165" y="1316"/>
                    </a:lnTo>
                    <a:lnTo>
                      <a:pt x="1128" y="1323"/>
                    </a:lnTo>
                    <a:lnTo>
                      <a:pt x="1051" y="1323"/>
                    </a:lnTo>
                    <a:lnTo>
                      <a:pt x="976" y="1316"/>
                    </a:lnTo>
                    <a:lnTo>
                      <a:pt x="903" y="1316"/>
                    </a:lnTo>
                    <a:lnTo>
                      <a:pt x="878" y="1323"/>
                    </a:lnTo>
                    <a:lnTo>
                      <a:pt x="848" y="1316"/>
                    </a:lnTo>
                    <a:lnTo>
                      <a:pt x="772" y="1323"/>
                    </a:lnTo>
                    <a:lnTo>
                      <a:pt x="747" y="1316"/>
                    </a:lnTo>
                    <a:lnTo>
                      <a:pt x="711" y="1305"/>
                    </a:lnTo>
                    <a:lnTo>
                      <a:pt x="692" y="1294"/>
                    </a:lnTo>
                    <a:lnTo>
                      <a:pt x="644" y="1278"/>
                    </a:lnTo>
                    <a:lnTo>
                      <a:pt x="560" y="1251"/>
                    </a:lnTo>
                    <a:lnTo>
                      <a:pt x="502" y="1229"/>
                    </a:lnTo>
                    <a:lnTo>
                      <a:pt x="435" y="1205"/>
                    </a:lnTo>
                    <a:lnTo>
                      <a:pt x="327" y="1167"/>
                    </a:lnTo>
                    <a:lnTo>
                      <a:pt x="296" y="1151"/>
                    </a:lnTo>
                    <a:lnTo>
                      <a:pt x="268" y="1145"/>
                    </a:lnTo>
                    <a:lnTo>
                      <a:pt x="214" y="1124"/>
                    </a:lnTo>
                    <a:lnTo>
                      <a:pt x="156" y="1103"/>
                    </a:lnTo>
                    <a:lnTo>
                      <a:pt x="97" y="1084"/>
                    </a:lnTo>
                    <a:lnTo>
                      <a:pt x="18" y="1059"/>
                    </a:lnTo>
                    <a:lnTo>
                      <a:pt x="0" y="1053"/>
                    </a:lnTo>
                    <a:lnTo>
                      <a:pt x="0" y="1036"/>
                    </a:lnTo>
                    <a:lnTo>
                      <a:pt x="4" y="1008"/>
                    </a:lnTo>
                    <a:lnTo>
                      <a:pt x="15" y="99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704D4E1A-45C3-495B-A60E-2C1A036CA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" y="3238"/>
                <a:ext cx="338" cy="271"/>
              </a:xfrm>
              <a:custGeom>
                <a:avLst/>
                <a:gdLst>
                  <a:gd name="T0" fmla="*/ 0 w 1014"/>
                  <a:gd name="T1" fmla="*/ 0 h 814"/>
                  <a:gd name="T2" fmla="*/ 0 w 1014"/>
                  <a:gd name="T3" fmla="*/ 0 h 814"/>
                  <a:gd name="T4" fmla="*/ 0 w 1014"/>
                  <a:gd name="T5" fmla="*/ 0 h 814"/>
                  <a:gd name="T6" fmla="*/ 0 w 1014"/>
                  <a:gd name="T7" fmla="*/ 0 h 814"/>
                  <a:gd name="T8" fmla="*/ 0 w 1014"/>
                  <a:gd name="T9" fmla="*/ 0 h 814"/>
                  <a:gd name="T10" fmla="*/ 0 w 1014"/>
                  <a:gd name="T11" fmla="*/ 0 h 814"/>
                  <a:gd name="T12" fmla="*/ 0 w 1014"/>
                  <a:gd name="T13" fmla="*/ 0 h 814"/>
                  <a:gd name="T14" fmla="*/ 0 w 1014"/>
                  <a:gd name="T15" fmla="*/ 0 h 814"/>
                  <a:gd name="T16" fmla="*/ 0 w 1014"/>
                  <a:gd name="T17" fmla="*/ 0 h 814"/>
                  <a:gd name="T18" fmla="*/ 0 w 1014"/>
                  <a:gd name="T19" fmla="*/ 0 h 814"/>
                  <a:gd name="T20" fmla="*/ 0 w 1014"/>
                  <a:gd name="T21" fmla="*/ 0 h 814"/>
                  <a:gd name="T22" fmla="*/ 0 w 1014"/>
                  <a:gd name="T23" fmla="*/ 0 h 814"/>
                  <a:gd name="T24" fmla="*/ 0 w 1014"/>
                  <a:gd name="T25" fmla="*/ 0 h 814"/>
                  <a:gd name="T26" fmla="*/ 0 w 1014"/>
                  <a:gd name="T27" fmla="*/ 0 h 814"/>
                  <a:gd name="T28" fmla="*/ 0 w 1014"/>
                  <a:gd name="T29" fmla="*/ 0 h 814"/>
                  <a:gd name="T30" fmla="*/ 0 w 1014"/>
                  <a:gd name="T31" fmla="*/ 0 h 814"/>
                  <a:gd name="T32" fmla="*/ 0 w 1014"/>
                  <a:gd name="T33" fmla="*/ 0 h 814"/>
                  <a:gd name="T34" fmla="*/ 0 w 1014"/>
                  <a:gd name="T35" fmla="*/ 0 h 814"/>
                  <a:gd name="T36" fmla="*/ 0 w 1014"/>
                  <a:gd name="T37" fmla="*/ 0 h 814"/>
                  <a:gd name="T38" fmla="*/ 0 w 1014"/>
                  <a:gd name="T39" fmla="*/ 0 h 814"/>
                  <a:gd name="T40" fmla="*/ 0 w 1014"/>
                  <a:gd name="T41" fmla="*/ 0 h 814"/>
                  <a:gd name="T42" fmla="*/ 0 w 1014"/>
                  <a:gd name="T43" fmla="*/ 0 h 814"/>
                  <a:gd name="T44" fmla="*/ 0 w 1014"/>
                  <a:gd name="T45" fmla="*/ 0 h 814"/>
                  <a:gd name="T46" fmla="*/ 0 w 1014"/>
                  <a:gd name="T47" fmla="*/ 0 h 814"/>
                  <a:gd name="T48" fmla="*/ 0 w 1014"/>
                  <a:gd name="T49" fmla="*/ 0 h 814"/>
                  <a:gd name="T50" fmla="*/ 0 w 1014"/>
                  <a:gd name="T51" fmla="*/ 0 h 814"/>
                  <a:gd name="T52" fmla="*/ 0 w 1014"/>
                  <a:gd name="T53" fmla="*/ 0 h 814"/>
                  <a:gd name="T54" fmla="*/ 0 w 1014"/>
                  <a:gd name="T55" fmla="*/ 0 h 814"/>
                  <a:gd name="T56" fmla="*/ 0 w 1014"/>
                  <a:gd name="T57" fmla="*/ 0 h 814"/>
                  <a:gd name="T58" fmla="*/ 0 w 1014"/>
                  <a:gd name="T59" fmla="*/ 0 h 814"/>
                  <a:gd name="T60" fmla="*/ 0 w 1014"/>
                  <a:gd name="T61" fmla="*/ 0 h 814"/>
                  <a:gd name="T62" fmla="*/ 0 w 1014"/>
                  <a:gd name="T63" fmla="*/ 0 h 814"/>
                  <a:gd name="T64" fmla="*/ 0 w 1014"/>
                  <a:gd name="T65" fmla="*/ 0 h 814"/>
                  <a:gd name="T66" fmla="*/ 0 w 1014"/>
                  <a:gd name="T67" fmla="*/ 0 h 814"/>
                  <a:gd name="T68" fmla="*/ 0 w 1014"/>
                  <a:gd name="T69" fmla="*/ 0 h 814"/>
                  <a:gd name="T70" fmla="*/ 0 w 1014"/>
                  <a:gd name="T71" fmla="*/ 0 h 814"/>
                  <a:gd name="T72" fmla="*/ 0 w 1014"/>
                  <a:gd name="T73" fmla="*/ 0 h 814"/>
                  <a:gd name="T74" fmla="*/ 0 w 1014"/>
                  <a:gd name="T75" fmla="*/ 0 h 814"/>
                  <a:gd name="T76" fmla="*/ 0 w 1014"/>
                  <a:gd name="T77" fmla="*/ 0 h 814"/>
                  <a:gd name="T78" fmla="*/ 0 w 1014"/>
                  <a:gd name="T79" fmla="*/ 0 h 814"/>
                  <a:gd name="T80" fmla="*/ 0 w 1014"/>
                  <a:gd name="T81" fmla="*/ 0 h 814"/>
                  <a:gd name="T82" fmla="*/ 0 w 1014"/>
                  <a:gd name="T83" fmla="*/ 0 h 814"/>
                  <a:gd name="T84" fmla="*/ 0 w 1014"/>
                  <a:gd name="T85" fmla="*/ 0 h 814"/>
                  <a:gd name="T86" fmla="*/ 0 w 1014"/>
                  <a:gd name="T87" fmla="*/ 0 h 814"/>
                  <a:gd name="T88" fmla="*/ 0 w 1014"/>
                  <a:gd name="T89" fmla="*/ 0 h 814"/>
                  <a:gd name="T90" fmla="*/ 0 w 1014"/>
                  <a:gd name="T91" fmla="*/ 0 h 814"/>
                  <a:gd name="T92" fmla="*/ 0 w 1014"/>
                  <a:gd name="T93" fmla="*/ 0 h 814"/>
                  <a:gd name="T94" fmla="*/ 0 w 1014"/>
                  <a:gd name="T95" fmla="*/ 0 h 814"/>
                  <a:gd name="T96" fmla="*/ 0 w 1014"/>
                  <a:gd name="T97" fmla="*/ 0 h 814"/>
                  <a:gd name="T98" fmla="*/ 0 w 1014"/>
                  <a:gd name="T99" fmla="*/ 0 h 814"/>
                  <a:gd name="T100" fmla="*/ 0 w 1014"/>
                  <a:gd name="T101" fmla="*/ 0 h 814"/>
                  <a:gd name="T102" fmla="*/ 0 w 1014"/>
                  <a:gd name="T103" fmla="*/ 0 h 814"/>
                  <a:gd name="T104" fmla="*/ 0 w 1014"/>
                  <a:gd name="T105" fmla="*/ 0 h 814"/>
                  <a:gd name="T106" fmla="*/ 0 w 1014"/>
                  <a:gd name="T107" fmla="*/ 0 h 814"/>
                  <a:gd name="T108" fmla="*/ 0 w 1014"/>
                  <a:gd name="T109" fmla="*/ 0 h 814"/>
                  <a:gd name="T110" fmla="*/ 0 w 1014"/>
                  <a:gd name="T111" fmla="*/ 0 h 814"/>
                  <a:gd name="T112" fmla="*/ 0 w 1014"/>
                  <a:gd name="T113" fmla="*/ 0 h 81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4"/>
                  <a:gd name="T172" fmla="*/ 0 h 814"/>
                  <a:gd name="T173" fmla="*/ 1014 w 1014"/>
                  <a:gd name="T174" fmla="*/ 814 h 81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4" h="814">
                    <a:moveTo>
                      <a:pt x="115" y="810"/>
                    </a:moveTo>
                    <a:lnTo>
                      <a:pt x="115" y="684"/>
                    </a:lnTo>
                    <a:lnTo>
                      <a:pt x="107" y="677"/>
                    </a:lnTo>
                    <a:lnTo>
                      <a:pt x="95" y="677"/>
                    </a:lnTo>
                    <a:lnTo>
                      <a:pt x="80" y="677"/>
                    </a:lnTo>
                    <a:lnTo>
                      <a:pt x="77" y="684"/>
                    </a:lnTo>
                    <a:lnTo>
                      <a:pt x="72" y="677"/>
                    </a:lnTo>
                    <a:lnTo>
                      <a:pt x="64" y="684"/>
                    </a:lnTo>
                    <a:lnTo>
                      <a:pt x="46" y="684"/>
                    </a:lnTo>
                    <a:lnTo>
                      <a:pt x="34" y="677"/>
                    </a:lnTo>
                    <a:lnTo>
                      <a:pt x="31" y="673"/>
                    </a:lnTo>
                    <a:lnTo>
                      <a:pt x="31" y="666"/>
                    </a:lnTo>
                    <a:lnTo>
                      <a:pt x="27" y="661"/>
                    </a:lnTo>
                    <a:lnTo>
                      <a:pt x="27" y="540"/>
                    </a:lnTo>
                    <a:lnTo>
                      <a:pt x="31" y="460"/>
                    </a:lnTo>
                    <a:lnTo>
                      <a:pt x="31" y="413"/>
                    </a:lnTo>
                    <a:lnTo>
                      <a:pt x="34" y="356"/>
                    </a:lnTo>
                    <a:lnTo>
                      <a:pt x="37" y="265"/>
                    </a:lnTo>
                    <a:lnTo>
                      <a:pt x="37" y="249"/>
                    </a:lnTo>
                    <a:lnTo>
                      <a:pt x="31" y="196"/>
                    </a:lnTo>
                    <a:lnTo>
                      <a:pt x="22" y="177"/>
                    </a:lnTo>
                    <a:lnTo>
                      <a:pt x="13" y="93"/>
                    </a:lnTo>
                    <a:lnTo>
                      <a:pt x="8" y="79"/>
                    </a:lnTo>
                    <a:lnTo>
                      <a:pt x="0" y="0"/>
                    </a:lnTo>
                    <a:lnTo>
                      <a:pt x="112" y="5"/>
                    </a:lnTo>
                    <a:lnTo>
                      <a:pt x="210" y="5"/>
                    </a:lnTo>
                    <a:lnTo>
                      <a:pt x="265" y="0"/>
                    </a:lnTo>
                    <a:lnTo>
                      <a:pt x="271" y="5"/>
                    </a:lnTo>
                    <a:lnTo>
                      <a:pt x="362" y="0"/>
                    </a:lnTo>
                    <a:lnTo>
                      <a:pt x="375" y="0"/>
                    </a:lnTo>
                    <a:lnTo>
                      <a:pt x="423" y="5"/>
                    </a:lnTo>
                    <a:lnTo>
                      <a:pt x="508" y="5"/>
                    </a:lnTo>
                    <a:lnTo>
                      <a:pt x="597" y="0"/>
                    </a:lnTo>
                    <a:lnTo>
                      <a:pt x="645" y="5"/>
                    </a:lnTo>
                    <a:lnTo>
                      <a:pt x="649" y="0"/>
                    </a:lnTo>
                    <a:lnTo>
                      <a:pt x="904" y="0"/>
                    </a:lnTo>
                    <a:lnTo>
                      <a:pt x="910" y="11"/>
                    </a:lnTo>
                    <a:lnTo>
                      <a:pt x="914" y="20"/>
                    </a:lnTo>
                    <a:lnTo>
                      <a:pt x="925" y="27"/>
                    </a:lnTo>
                    <a:lnTo>
                      <a:pt x="925" y="34"/>
                    </a:lnTo>
                    <a:lnTo>
                      <a:pt x="922" y="54"/>
                    </a:lnTo>
                    <a:lnTo>
                      <a:pt x="914" y="54"/>
                    </a:lnTo>
                    <a:lnTo>
                      <a:pt x="910" y="65"/>
                    </a:lnTo>
                    <a:lnTo>
                      <a:pt x="901" y="68"/>
                    </a:lnTo>
                    <a:lnTo>
                      <a:pt x="901" y="79"/>
                    </a:lnTo>
                    <a:lnTo>
                      <a:pt x="884" y="93"/>
                    </a:lnTo>
                    <a:lnTo>
                      <a:pt x="863" y="122"/>
                    </a:lnTo>
                    <a:lnTo>
                      <a:pt x="994" y="122"/>
                    </a:lnTo>
                    <a:lnTo>
                      <a:pt x="1014" y="137"/>
                    </a:lnTo>
                    <a:lnTo>
                      <a:pt x="1009" y="144"/>
                    </a:lnTo>
                    <a:lnTo>
                      <a:pt x="992" y="144"/>
                    </a:lnTo>
                    <a:lnTo>
                      <a:pt x="992" y="148"/>
                    </a:lnTo>
                    <a:lnTo>
                      <a:pt x="994" y="154"/>
                    </a:lnTo>
                    <a:lnTo>
                      <a:pt x="994" y="158"/>
                    </a:lnTo>
                    <a:lnTo>
                      <a:pt x="983" y="164"/>
                    </a:lnTo>
                    <a:lnTo>
                      <a:pt x="972" y="177"/>
                    </a:lnTo>
                    <a:lnTo>
                      <a:pt x="959" y="177"/>
                    </a:lnTo>
                    <a:lnTo>
                      <a:pt x="951" y="177"/>
                    </a:lnTo>
                    <a:lnTo>
                      <a:pt x="951" y="190"/>
                    </a:lnTo>
                    <a:lnTo>
                      <a:pt x="965" y="196"/>
                    </a:lnTo>
                    <a:lnTo>
                      <a:pt x="959" y="219"/>
                    </a:lnTo>
                    <a:lnTo>
                      <a:pt x="959" y="226"/>
                    </a:lnTo>
                    <a:lnTo>
                      <a:pt x="953" y="233"/>
                    </a:lnTo>
                    <a:lnTo>
                      <a:pt x="950" y="233"/>
                    </a:lnTo>
                    <a:lnTo>
                      <a:pt x="941" y="233"/>
                    </a:lnTo>
                    <a:lnTo>
                      <a:pt x="939" y="249"/>
                    </a:lnTo>
                    <a:lnTo>
                      <a:pt x="930" y="257"/>
                    </a:lnTo>
                    <a:lnTo>
                      <a:pt x="925" y="257"/>
                    </a:lnTo>
                    <a:lnTo>
                      <a:pt x="925" y="240"/>
                    </a:lnTo>
                    <a:lnTo>
                      <a:pt x="914" y="240"/>
                    </a:lnTo>
                    <a:lnTo>
                      <a:pt x="907" y="255"/>
                    </a:lnTo>
                    <a:lnTo>
                      <a:pt x="904" y="255"/>
                    </a:lnTo>
                    <a:lnTo>
                      <a:pt x="901" y="265"/>
                    </a:lnTo>
                    <a:lnTo>
                      <a:pt x="907" y="265"/>
                    </a:lnTo>
                    <a:lnTo>
                      <a:pt x="919" y="265"/>
                    </a:lnTo>
                    <a:lnTo>
                      <a:pt x="922" y="275"/>
                    </a:lnTo>
                    <a:lnTo>
                      <a:pt x="922" y="290"/>
                    </a:lnTo>
                    <a:lnTo>
                      <a:pt x="927" y="307"/>
                    </a:lnTo>
                    <a:lnTo>
                      <a:pt x="925" y="314"/>
                    </a:lnTo>
                    <a:lnTo>
                      <a:pt x="927" y="318"/>
                    </a:lnTo>
                    <a:lnTo>
                      <a:pt x="914" y="334"/>
                    </a:lnTo>
                    <a:lnTo>
                      <a:pt x="904" y="329"/>
                    </a:lnTo>
                    <a:lnTo>
                      <a:pt x="893" y="339"/>
                    </a:lnTo>
                    <a:lnTo>
                      <a:pt x="884" y="339"/>
                    </a:lnTo>
                    <a:lnTo>
                      <a:pt x="881" y="348"/>
                    </a:lnTo>
                    <a:lnTo>
                      <a:pt x="886" y="356"/>
                    </a:lnTo>
                    <a:lnTo>
                      <a:pt x="886" y="364"/>
                    </a:lnTo>
                    <a:lnTo>
                      <a:pt x="886" y="370"/>
                    </a:lnTo>
                    <a:lnTo>
                      <a:pt x="878" y="381"/>
                    </a:lnTo>
                    <a:lnTo>
                      <a:pt x="871" y="385"/>
                    </a:lnTo>
                    <a:lnTo>
                      <a:pt x="856" y="390"/>
                    </a:lnTo>
                    <a:lnTo>
                      <a:pt x="852" y="401"/>
                    </a:lnTo>
                    <a:lnTo>
                      <a:pt x="847" y="409"/>
                    </a:lnTo>
                    <a:lnTo>
                      <a:pt x="831" y="409"/>
                    </a:lnTo>
                    <a:lnTo>
                      <a:pt x="831" y="413"/>
                    </a:lnTo>
                    <a:lnTo>
                      <a:pt x="843" y="418"/>
                    </a:lnTo>
                    <a:lnTo>
                      <a:pt x="847" y="431"/>
                    </a:lnTo>
                    <a:lnTo>
                      <a:pt x="843" y="431"/>
                    </a:lnTo>
                    <a:lnTo>
                      <a:pt x="834" y="423"/>
                    </a:lnTo>
                    <a:lnTo>
                      <a:pt x="828" y="431"/>
                    </a:lnTo>
                    <a:lnTo>
                      <a:pt x="822" y="440"/>
                    </a:lnTo>
                    <a:lnTo>
                      <a:pt x="834" y="446"/>
                    </a:lnTo>
                    <a:lnTo>
                      <a:pt x="834" y="458"/>
                    </a:lnTo>
                    <a:lnTo>
                      <a:pt x="831" y="458"/>
                    </a:lnTo>
                    <a:lnTo>
                      <a:pt x="822" y="469"/>
                    </a:lnTo>
                    <a:lnTo>
                      <a:pt x="822" y="483"/>
                    </a:lnTo>
                    <a:lnTo>
                      <a:pt x="805" y="493"/>
                    </a:lnTo>
                    <a:lnTo>
                      <a:pt x="789" y="493"/>
                    </a:lnTo>
                    <a:lnTo>
                      <a:pt x="789" y="511"/>
                    </a:lnTo>
                    <a:lnTo>
                      <a:pt x="792" y="511"/>
                    </a:lnTo>
                    <a:lnTo>
                      <a:pt x="789" y="519"/>
                    </a:lnTo>
                    <a:lnTo>
                      <a:pt x="779" y="519"/>
                    </a:lnTo>
                    <a:lnTo>
                      <a:pt x="768" y="529"/>
                    </a:lnTo>
                    <a:lnTo>
                      <a:pt x="756" y="529"/>
                    </a:lnTo>
                    <a:lnTo>
                      <a:pt x="756" y="540"/>
                    </a:lnTo>
                    <a:lnTo>
                      <a:pt x="773" y="540"/>
                    </a:lnTo>
                    <a:lnTo>
                      <a:pt x="773" y="553"/>
                    </a:lnTo>
                    <a:lnTo>
                      <a:pt x="764" y="553"/>
                    </a:lnTo>
                    <a:lnTo>
                      <a:pt x="750" y="543"/>
                    </a:lnTo>
                    <a:lnTo>
                      <a:pt x="740" y="543"/>
                    </a:lnTo>
                    <a:lnTo>
                      <a:pt x="740" y="553"/>
                    </a:lnTo>
                    <a:lnTo>
                      <a:pt x="750" y="559"/>
                    </a:lnTo>
                    <a:lnTo>
                      <a:pt x="750" y="567"/>
                    </a:lnTo>
                    <a:lnTo>
                      <a:pt x="749" y="578"/>
                    </a:lnTo>
                    <a:lnTo>
                      <a:pt x="740" y="585"/>
                    </a:lnTo>
                    <a:lnTo>
                      <a:pt x="740" y="589"/>
                    </a:lnTo>
                    <a:lnTo>
                      <a:pt x="728" y="585"/>
                    </a:lnTo>
                    <a:lnTo>
                      <a:pt x="719" y="585"/>
                    </a:lnTo>
                    <a:lnTo>
                      <a:pt x="724" y="592"/>
                    </a:lnTo>
                    <a:lnTo>
                      <a:pt x="724" y="626"/>
                    </a:lnTo>
                    <a:lnTo>
                      <a:pt x="709" y="638"/>
                    </a:lnTo>
                    <a:lnTo>
                      <a:pt x="709" y="642"/>
                    </a:lnTo>
                    <a:lnTo>
                      <a:pt x="718" y="650"/>
                    </a:lnTo>
                    <a:lnTo>
                      <a:pt x="719" y="655"/>
                    </a:lnTo>
                    <a:lnTo>
                      <a:pt x="715" y="661"/>
                    </a:lnTo>
                    <a:lnTo>
                      <a:pt x="698" y="650"/>
                    </a:lnTo>
                    <a:lnTo>
                      <a:pt x="689" y="655"/>
                    </a:lnTo>
                    <a:lnTo>
                      <a:pt x="695" y="661"/>
                    </a:lnTo>
                    <a:lnTo>
                      <a:pt x="704" y="673"/>
                    </a:lnTo>
                    <a:lnTo>
                      <a:pt x="688" y="684"/>
                    </a:lnTo>
                    <a:lnTo>
                      <a:pt x="695" y="693"/>
                    </a:lnTo>
                    <a:lnTo>
                      <a:pt x="689" y="711"/>
                    </a:lnTo>
                    <a:lnTo>
                      <a:pt x="701" y="706"/>
                    </a:lnTo>
                    <a:lnTo>
                      <a:pt x="709" y="706"/>
                    </a:lnTo>
                    <a:lnTo>
                      <a:pt x="704" y="711"/>
                    </a:lnTo>
                    <a:lnTo>
                      <a:pt x="698" y="722"/>
                    </a:lnTo>
                    <a:lnTo>
                      <a:pt x="701" y="727"/>
                    </a:lnTo>
                    <a:lnTo>
                      <a:pt x="709" y="722"/>
                    </a:lnTo>
                    <a:lnTo>
                      <a:pt x="715" y="715"/>
                    </a:lnTo>
                    <a:lnTo>
                      <a:pt x="719" y="715"/>
                    </a:lnTo>
                    <a:lnTo>
                      <a:pt x="718" y="727"/>
                    </a:lnTo>
                    <a:lnTo>
                      <a:pt x="704" y="735"/>
                    </a:lnTo>
                    <a:lnTo>
                      <a:pt x="701" y="735"/>
                    </a:lnTo>
                    <a:lnTo>
                      <a:pt x="704" y="742"/>
                    </a:lnTo>
                    <a:lnTo>
                      <a:pt x="713" y="761"/>
                    </a:lnTo>
                    <a:lnTo>
                      <a:pt x="715" y="761"/>
                    </a:lnTo>
                    <a:lnTo>
                      <a:pt x="719" y="748"/>
                    </a:lnTo>
                    <a:lnTo>
                      <a:pt x="728" y="754"/>
                    </a:lnTo>
                    <a:lnTo>
                      <a:pt x="719" y="771"/>
                    </a:lnTo>
                    <a:lnTo>
                      <a:pt x="718" y="776"/>
                    </a:lnTo>
                    <a:lnTo>
                      <a:pt x="718" y="781"/>
                    </a:lnTo>
                    <a:lnTo>
                      <a:pt x="713" y="787"/>
                    </a:lnTo>
                    <a:lnTo>
                      <a:pt x="701" y="787"/>
                    </a:lnTo>
                    <a:lnTo>
                      <a:pt x="698" y="787"/>
                    </a:lnTo>
                    <a:lnTo>
                      <a:pt x="709" y="798"/>
                    </a:lnTo>
                    <a:lnTo>
                      <a:pt x="709" y="810"/>
                    </a:lnTo>
                    <a:lnTo>
                      <a:pt x="698" y="814"/>
                    </a:lnTo>
                    <a:lnTo>
                      <a:pt x="387" y="814"/>
                    </a:lnTo>
                    <a:lnTo>
                      <a:pt x="331" y="814"/>
                    </a:lnTo>
                    <a:lnTo>
                      <a:pt x="159" y="814"/>
                    </a:lnTo>
                    <a:lnTo>
                      <a:pt x="115" y="81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62B55899-0BD8-455E-94E0-F03A5837B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2810"/>
                <a:ext cx="693" cy="736"/>
              </a:xfrm>
              <a:custGeom>
                <a:avLst/>
                <a:gdLst>
                  <a:gd name="T0" fmla="*/ 0 w 2080"/>
                  <a:gd name="T1" fmla="*/ 0 h 2208"/>
                  <a:gd name="T2" fmla="*/ 0 w 2080"/>
                  <a:gd name="T3" fmla="*/ 0 h 2208"/>
                  <a:gd name="T4" fmla="*/ 0 w 2080"/>
                  <a:gd name="T5" fmla="*/ 0 h 2208"/>
                  <a:gd name="T6" fmla="*/ 0 w 2080"/>
                  <a:gd name="T7" fmla="*/ 0 h 2208"/>
                  <a:gd name="T8" fmla="*/ 0 w 2080"/>
                  <a:gd name="T9" fmla="*/ 0 h 2208"/>
                  <a:gd name="T10" fmla="*/ 0 w 2080"/>
                  <a:gd name="T11" fmla="*/ 0 h 2208"/>
                  <a:gd name="T12" fmla="*/ 0 w 2080"/>
                  <a:gd name="T13" fmla="*/ 0 h 2208"/>
                  <a:gd name="T14" fmla="*/ 0 w 2080"/>
                  <a:gd name="T15" fmla="*/ 0 h 2208"/>
                  <a:gd name="T16" fmla="*/ 0 w 2080"/>
                  <a:gd name="T17" fmla="*/ 0 h 2208"/>
                  <a:gd name="T18" fmla="*/ 0 w 2080"/>
                  <a:gd name="T19" fmla="*/ 0 h 2208"/>
                  <a:gd name="T20" fmla="*/ 0 w 2080"/>
                  <a:gd name="T21" fmla="*/ 0 h 2208"/>
                  <a:gd name="T22" fmla="*/ 0 w 2080"/>
                  <a:gd name="T23" fmla="*/ 0 h 2208"/>
                  <a:gd name="T24" fmla="*/ 0 w 2080"/>
                  <a:gd name="T25" fmla="*/ 0 h 2208"/>
                  <a:gd name="T26" fmla="*/ 0 w 2080"/>
                  <a:gd name="T27" fmla="*/ 0 h 2208"/>
                  <a:gd name="T28" fmla="*/ 0 w 2080"/>
                  <a:gd name="T29" fmla="*/ 0 h 2208"/>
                  <a:gd name="T30" fmla="*/ 0 w 2080"/>
                  <a:gd name="T31" fmla="*/ 0 h 2208"/>
                  <a:gd name="T32" fmla="*/ 0 w 2080"/>
                  <a:gd name="T33" fmla="*/ 0 h 2208"/>
                  <a:gd name="T34" fmla="*/ 0 w 2080"/>
                  <a:gd name="T35" fmla="*/ 0 h 2208"/>
                  <a:gd name="T36" fmla="*/ 0 w 2080"/>
                  <a:gd name="T37" fmla="*/ 0 h 2208"/>
                  <a:gd name="T38" fmla="*/ 0 w 2080"/>
                  <a:gd name="T39" fmla="*/ 0 h 2208"/>
                  <a:gd name="T40" fmla="*/ 0 w 2080"/>
                  <a:gd name="T41" fmla="*/ 0 h 2208"/>
                  <a:gd name="T42" fmla="*/ 0 w 2080"/>
                  <a:gd name="T43" fmla="*/ 0 h 2208"/>
                  <a:gd name="T44" fmla="*/ 0 w 2080"/>
                  <a:gd name="T45" fmla="*/ 0 h 2208"/>
                  <a:gd name="T46" fmla="*/ 0 w 2080"/>
                  <a:gd name="T47" fmla="*/ 0 h 2208"/>
                  <a:gd name="T48" fmla="*/ 0 w 2080"/>
                  <a:gd name="T49" fmla="*/ 0 h 2208"/>
                  <a:gd name="T50" fmla="*/ 0 w 2080"/>
                  <a:gd name="T51" fmla="*/ 0 h 2208"/>
                  <a:gd name="T52" fmla="*/ 0 w 2080"/>
                  <a:gd name="T53" fmla="*/ 0 h 2208"/>
                  <a:gd name="T54" fmla="*/ 0 w 2080"/>
                  <a:gd name="T55" fmla="*/ 0 h 2208"/>
                  <a:gd name="T56" fmla="*/ 0 w 2080"/>
                  <a:gd name="T57" fmla="*/ 0 h 2208"/>
                  <a:gd name="T58" fmla="*/ 0 w 2080"/>
                  <a:gd name="T59" fmla="*/ 0 h 2208"/>
                  <a:gd name="T60" fmla="*/ 0 w 2080"/>
                  <a:gd name="T61" fmla="*/ 0 h 2208"/>
                  <a:gd name="T62" fmla="*/ 0 w 2080"/>
                  <a:gd name="T63" fmla="*/ 0 h 2208"/>
                  <a:gd name="T64" fmla="*/ 0 w 2080"/>
                  <a:gd name="T65" fmla="*/ 0 h 2208"/>
                  <a:gd name="T66" fmla="*/ 0 w 2080"/>
                  <a:gd name="T67" fmla="*/ 0 h 2208"/>
                  <a:gd name="T68" fmla="*/ 0 w 2080"/>
                  <a:gd name="T69" fmla="*/ 0 h 2208"/>
                  <a:gd name="T70" fmla="*/ 0 w 2080"/>
                  <a:gd name="T71" fmla="*/ 0 h 2208"/>
                  <a:gd name="T72" fmla="*/ 0 w 2080"/>
                  <a:gd name="T73" fmla="*/ 0 h 2208"/>
                  <a:gd name="T74" fmla="*/ 0 w 2080"/>
                  <a:gd name="T75" fmla="*/ 0 h 2208"/>
                  <a:gd name="T76" fmla="*/ 0 w 2080"/>
                  <a:gd name="T77" fmla="*/ 0 h 2208"/>
                  <a:gd name="T78" fmla="*/ 0 w 2080"/>
                  <a:gd name="T79" fmla="*/ 0 h 2208"/>
                  <a:gd name="T80" fmla="*/ 0 w 2080"/>
                  <a:gd name="T81" fmla="*/ 0 h 2208"/>
                  <a:gd name="T82" fmla="*/ 0 w 2080"/>
                  <a:gd name="T83" fmla="*/ 0 h 2208"/>
                  <a:gd name="T84" fmla="*/ 0 w 2080"/>
                  <a:gd name="T85" fmla="*/ 0 h 2208"/>
                  <a:gd name="T86" fmla="*/ 0 w 2080"/>
                  <a:gd name="T87" fmla="*/ 0 h 2208"/>
                  <a:gd name="T88" fmla="*/ 0 w 2080"/>
                  <a:gd name="T89" fmla="*/ 0 h 2208"/>
                  <a:gd name="T90" fmla="*/ 0 w 2080"/>
                  <a:gd name="T91" fmla="*/ 0 h 2208"/>
                  <a:gd name="T92" fmla="*/ 0 w 2080"/>
                  <a:gd name="T93" fmla="*/ 0 h 2208"/>
                  <a:gd name="T94" fmla="*/ 0 w 2080"/>
                  <a:gd name="T95" fmla="*/ 0 h 2208"/>
                  <a:gd name="T96" fmla="*/ 0 w 2080"/>
                  <a:gd name="T97" fmla="*/ 0 h 2208"/>
                  <a:gd name="T98" fmla="*/ 0 w 2080"/>
                  <a:gd name="T99" fmla="*/ 0 h 2208"/>
                  <a:gd name="T100" fmla="*/ 0 w 2080"/>
                  <a:gd name="T101" fmla="*/ 0 h 2208"/>
                  <a:gd name="T102" fmla="*/ 0 w 2080"/>
                  <a:gd name="T103" fmla="*/ 0 h 2208"/>
                  <a:gd name="T104" fmla="*/ 0 w 2080"/>
                  <a:gd name="T105" fmla="*/ 0 h 2208"/>
                  <a:gd name="T106" fmla="*/ 0 w 2080"/>
                  <a:gd name="T107" fmla="*/ 0 h 2208"/>
                  <a:gd name="T108" fmla="*/ 0 w 2080"/>
                  <a:gd name="T109" fmla="*/ 0 h 2208"/>
                  <a:gd name="T110" fmla="*/ 0 w 2080"/>
                  <a:gd name="T111" fmla="*/ 0 h 2208"/>
                  <a:gd name="T112" fmla="*/ 0 w 2080"/>
                  <a:gd name="T113" fmla="*/ 0 h 2208"/>
                  <a:gd name="T114" fmla="*/ 0 w 2080"/>
                  <a:gd name="T115" fmla="*/ 0 h 2208"/>
                  <a:gd name="T116" fmla="*/ 0 w 2080"/>
                  <a:gd name="T117" fmla="*/ 0 h 2208"/>
                  <a:gd name="T118" fmla="*/ 0 w 2080"/>
                  <a:gd name="T119" fmla="*/ 0 h 2208"/>
                  <a:gd name="T120" fmla="*/ 0 w 2080"/>
                  <a:gd name="T121" fmla="*/ 0 h 2208"/>
                  <a:gd name="T122" fmla="*/ 0 w 2080"/>
                  <a:gd name="T123" fmla="*/ 0 h 2208"/>
                  <a:gd name="T124" fmla="*/ 0 w 2080"/>
                  <a:gd name="T125" fmla="*/ 0 h 220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80"/>
                  <a:gd name="T190" fmla="*/ 0 h 2208"/>
                  <a:gd name="T191" fmla="*/ 2080 w 2080"/>
                  <a:gd name="T192" fmla="*/ 2208 h 220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80" h="2208">
                    <a:moveTo>
                      <a:pt x="889" y="4"/>
                    </a:moveTo>
                    <a:lnTo>
                      <a:pt x="889" y="690"/>
                    </a:lnTo>
                    <a:lnTo>
                      <a:pt x="890" y="706"/>
                    </a:lnTo>
                    <a:lnTo>
                      <a:pt x="977" y="775"/>
                    </a:lnTo>
                    <a:lnTo>
                      <a:pt x="1026" y="815"/>
                    </a:lnTo>
                    <a:lnTo>
                      <a:pt x="1062" y="843"/>
                    </a:lnTo>
                    <a:lnTo>
                      <a:pt x="1209" y="966"/>
                    </a:lnTo>
                    <a:lnTo>
                      <a:pt x="1325" y="1058"/>
                    </a:lnTo>
                    <a:lnTo>
                      <a:pt x="1462" y="1173"/>
                    </a:lnTo>
                    <a:lnTo>
                      <a:pt x="1721" y="1406"/>
                    </a:lnTo>
                    <a:lnTo>
                      <a:pt x="1769" y="1438"/>
                    </a:lnTo>
                    <a:lnTo>
                      <a:pt x="1979" y="1632"/>
                    </a:lnTo>
                    <a:lnTo>
                      <a:pt x="1985" y="1665"/>
                    </a:lnTo>
                    <a:lnTo>
                      <a:pt x="1999" y="1669"/>
                    </a:lnTo>
                    <a:lnTo>
                      <a:pt x="2019" y="1702"/>
                    </a:lnTo>
                    <a:lnTo>
                      <a:pt x="2020" y="1730"/>
                    </a:lnTo>
                    <a:lnTo>
                      <a:pt x="2031" y="1757"/>
                    </a:lnTo>
                    <a:lnTo>
                      <a:pt x="2077" y="1789"/>
                    </a:lnTo>
                    <a:lnTo>
                      <a:pt x="2080" y="1807"/>
                    </a:lnTo>
                    <a:lnTo>
                      <a:pt x="2069" y="1813"/>
                    </a:lnTo>
                    <a:lnTo>
                      <a:pt x="2028" y="1843"/>
                    </a:lnTo>
                    <a:lnTo>
                      <a:pt x="2019" y="1862"/>
                    </a:lnTo>
                    <a:lnTo>
                      <a:pt x="2001" y="1876"/>
                    </a:lnTo>
                    <a:lnTo>
                      <a:pt x="1999" y="1922"/>
                    </a:lnTo>
                    <a:lnTo>
                      <a:pt x="2001" y="1957"/>
                    </a:lnTo>
                    <a:lnTo>
                      <a:pt x="1992" y="1977"/>
                    </a:lnTo>
                    <a:lnTo>
                      <a:pt x="1979" y="1990"/>
                    </a:lnTo>
                    <a:lnTo>
                      <a:pt x="1961" y="2019"/>
                    </a:lnTo>
                    <a:lnTo>
                      <a:pt x="1968" y="2045"/>
                    </a:lnTo>
                    <a:lnTo>
                      <a:pt x="1964" y="2071"/>
                    </a:lnTo>
                    <a:lnTo>
                      <a:pt x="1999" y="2094"/>
                    </a:lnTo>
                    <a:lnTo>
                      <a:pt x="2013" y="2106"/>
                    </a:lnTo>
                    <a:lnTo>
                      <a:pt x="2013" y="2132"/>
                    </a:lnTo>
                    <a:lnTo>
                      <a:pt x="1999" y="2159"/>
                    </a:lnTo>
                    <a:lnTo>
                      <a:pt x="1968" y="2159"/>
                    </a:lnTo>
                    <a:lnTo>
                      <a:pt x="1681" y="2193"/>
                    </a:lnTo>
                    <a:lnTo>
                      <a:pt x="1477" y="2208"/>
                    </a:lnTo>
                    <a:lnTo>
                      <a:pt x="1477" y="2193"/>
                    </a:lnTo>
                    <a:lnTo>
                      <a:pt x="1480" y="2176"/>
                    </a:lnTo>
                    <a:lnTo>
                      <a:pt x="1458" y="2176"/>
                    </a:lnTo>
                    <a:lnTo>
                      <a:pt x="1450" y="2159"/>
                    </a:lnTo>
                    <a:lnTo>
                      <a:pt x="1447" y="2139"/>
                    </a:lnTo>
                    <a:lnTo>
                      <a:pt x="1450" y="2106"/>
                    </a:lnTo>
                    <a:lnTo>
                      <a:pt x="1440" y="2078"/>
                    </a:lnTo>
                    <a:lnTo>
                      <a:pt x="1425" y="2055"/>
                    </a:lnTo>
                    <a:lnTo>
                      <a:pt x="1416" y="2038"/>
                    </a:lnTo>
                    <a:lnTo>
                      <a:pt x="1401" y="2019"/>
                    </a:lnTo>
                    <a:lnTo>
                      <a:pt x="1380" y="2006"/>
                    </a:lnTo>
                    <a:lnTo>
                      <a:pt x="1368" y="1995"/>
                    </a:lnTo>
                    <a:lnTo>
                      <a:pt x="1356" y="1985"/>
                    </a:lnTo>
                    <a:lnTo>
                      <a:pt x="1337" y="1961"/>
                    </a:lnTo>
                    <a:lnTo>
                      <a:pt x="1318" y="1957"/>
                    </a:lnTo>
                    <a:lnTo>
                      <a:pt x="1294" y="1934"/>
                    </a:lnTo>
                    <a:lnTo>
                      <a:pt x="1267" y="1918"/>
                    </a:lnTo>
                    <a:lnTo>
                      <a:pt x="1249" y="1922"/>
                    </a:lnTo>
                    <a:lnTo>
                      <a:pt x="1234" y="1926"/>
                    </a:lnTo>
                    <a:lnTo>
                      <a:pt x="1219" y="1922"/>
                    </a:lnTo>
                    <a:lnTo>
                      <a:pt x="1219" y="1900"/>
                    </a:lnTo>
                    <a:lnTo>
                      <a:pt x="1206" y="1873"/>
                    </a:lnTo>
                    <a:lnTo>
                      <a:pt x="1188" y="1862"/>
                    </a:lnTo>
                    <a:lnTo>
                      <a:pt x="1163" y="1855"/>
                    </a:lnTo>
                    <a:lnTo>
                      <a:pt x="1145" y="1862"/>
                    </a:lnTo>
                    <a:lnTo>
                      <a:pt x="1132" y="1862"/>
                    </a:lnTo>
                    <a:lnTo>
                      <a:pt x="1108" y="1851"/>
                    </a:lnTo>
                    <a:lnTo>
                      <a:pt x="1096" y="1851"/>
                    </a:lnTo>
                    <a:lnTo>
                      <a:pt x="1081" y="1841"/>
                    </a:lnTo>
                    <a:lnTo>
                      <a:pt x="1060" y="1837"/>
                    </a:lnTo>
                    <a:lnTo>
                      <a:pt x="1051" y="1819"/>
                    </a:lnTo>
                    <a:lnTo>
                      <a:pt x="1026" y="1795"/>
                    </a:lnTo>
                    <a:lnTo>
                      <a:pt x="1013" y="1784"/>
                    </a:lnTo>
                    <a:lnTo>
                      <a:pt x="983" y="1767"/>
                    </a:lnTo>
                    <a:lnTo>
                      <a:pt x="959" y="1767"/>
                    </a:lnTo>
                    <a:lnTo>
                      <a:pt x="923" y="1767"/>
                    </a:lnTo>
                    <a:lnTo>
                      <a:pt x="889" y="1757"/>
                    </a:lnTo>
                    <a:lnTo>
                      <a:pt x="834" y="1757"/>
                    </a:lnTo>
                    <a:lnTo>
                      <a:pt x="810" y="1762"/>
                    </a:lnTo>
                    <a:lnTo>
                      <a:pt x="797" y="1753"/>
                    </a:lnTo>
                    <a:lnTo>
                      <a:pt x="776" y="1734"/>
                    </a:lnTo>
                    <a:lnTo>
                      <a:pt x="761" y="1724"/>
                    </a:lnTo>
                    <a:lnTo>
                      <a:pt x="770" y="1707"/>
                    </a:lnTo>
                    <a:lnTo>
                      <a:pt x="765" y="1674"/>
                    </a:lnTo>
                    <a:lnTo>
                      <a:pt x="761" y="1648"/>
                    </a:lnTo>
                    <a:lnTo>
                      <a:pt x="770" y="1608"/>
                    </a:lnTo>
                    <a:lnTo>
                      <a:pt x="749" y="1591"/>
                    </a:lnTo>
                    <a:lnTo>
                      <a:pt x="734" y="1586"/>
                    </a:lnTo>
                    <a:lnTo>
                      <a:pt x="721" y="1586"/>
                    </a:lnTo>
                    <a:lnTo>
                      <a:pt x="715" y="1570"/>
                    </a:lnTo>
                    <a:lnTo>
                      <a:pt x="718" y="1533"/>
                    </a:lnTo>
                    <a:lnTo>
                      <a:pt x="692" y="1524"/>
                    </a:lnTo>
                    <a:lnTo>
                      <a:pt x="661" y="1488"/>
                    </a:lnTo>
                    <a:lnTo>
                      <a:pt x="633" y="1470"/>
                    </a:lnTo>
                    <a:lnTo>
                      <a:pt x="630" y="1448"/>
                    </a:lnTo>
                    <a:lnTo>
                      <a:pt x="611" y="1438"/>
                    </a:lnTo>
                    <a:lnTo>
                      <a:pt x="596" y="1421"/>
                    </a:lnTo>
                    <a:lnTo>
                      <a:pt x="593" y="1406"/>
                    </a:lnTo>
                    <a:lnTo>
                      <a:pt x="578" y="1394"/>
                    </a:lnTo>
                    <a:lnTo>
                      <a:pt x="560" y="1368"/>
                    </a:lnTo>
                    <a:lnTo>
                      <a:pt x="547" y="1349"/>
                    </a:lnTo>
                    <a:lnTo>
                      <a:pt x="527" y="1345"/>
                    </a:lnTo>
                    <a:lnTo>
                      <a:pt x="511" y="1327"/>
                    </a:lnTo>
                    <a:lnTo>
                      <a:pt x="506" y="1295"/>
                    </a:lnTo>
                    <a:lnTo>
                      <a:pt x="497" y="1284"/>
                    </a:lnTo>
                    <a:lnTo>
                      <a:pt x="497" y="1266"/>
                    </a:lnTo>
                    <a:lnTo>
                      <a:pt x="514" y="1250"/>
                    </a:lnTo>
                    <a:lnTo>
                      <a:pt x="533" y="1223"/>
                    </a:lnTo>
                    <a:lnTo>
                      <a:pt x="533" y="1205"/>
                    </a:lnTo>
                    <a:lnTo>
                      <a:pt x="524" y="1195"/>
                    </a:lnTo>
                    <a:lnTo>
                      <a:pt x="503" y="1173"/>
                    </a:lnTo>
                    <a:lnTo>
                      <a:pt x="489" y="1173"/>
                    </a:lnTo>
                    <a:lnTo>
                      <a:pt x="460" y="1173"/>
                    </a:lnTo>
                    <a:lnTo>
                      <a:pt x="441" y="1158"/>
                    </a:lnTo>
                    <a:lnTo>
                      <a:pt x="423" y="1140"/>
                    </a:lnTo>
                    <a:lnTo>
                      <a:pt x="413" y="1124"/>
                    </a:lnTo>
                    <a:lnTo>
                      <a:pt x="404" y="1113"/>
                    </a:lnTo>
                    <a:lnTo>
                      <a:pt x="405" y="1075"/>
                    </a:lnTo>
                    <a:lnTo>
                      <a:pt x="401" y="1058"/>
                    </a:lnTo>
                    <a:lnTo>
                      <a:pt x="387" y="1046"/>
                    </a:lnTo>
                    <a:lnTo>
                      <a:pt x="384" y="1028"/>
                    </a:lnTo>
                    <a:lnTo>
                      <a:pt x="387" y="1015"/>
                    </a:lnTo>
                    <a:lnTo>
                      <a:pt x="384" y="986"/>
                    </a:lnTo>
                    <a:lnTo>
                      <a:pt x="405" y="981"/>
                    </a:lnTo>
                    <a:lnTo>
                      <a:pt x="413" y="1015"/>
                    </a:lnTo>
                    <a:lnTo>
                      <a:pt x="413" y="1028"/>
                    </a:lnTo>
                    <a:lnTo>
                      <a:pt x="441" y="1035"/>
                    </a:lnTo>
                    <a:lnTo>
                      <a:pt x="460" y="1046"/>
                    </a:lnTo>
                    <a:lnTo>
                      <a:pt x="481" y="1063"/>
                    </a:lnTo>
                    <a:lnTo>
                      <a:pt x="468" y="1046"/>
                    </a:lnTo>
                    <a:lnTo>
                      <a:pt x="460" y="1017"/>
                    </a:lnTo>
                    <a:lnTo>
                      <a:pt x="444" y="997"/>
                    </a:lnTo>
                    <a:lnTo>
                      <a:pt x="426" y="966"/>
                    </a:lnTo>
                    <a:lnTo>
                      <a:pt x="408" y="952"/>
                    </a:lnTo>
                    <a:lnTo>
                      <a:pt x="430" y="932"/>
                    </a:lnTo>
                    <a:lnTo>
                      <a:pt x="459" y="927"/>
                    </a:lnTo>
                    <a:lnTo>
                      <a:pt x="430" y="914"/>
                    </a:lnTo>
                    <a:lnTo>
                      <a:pt x="405" y="897"/>
                    </a:lnTo>
                    <a:lnTo>
                      <a:pt x="387" y="902"/>
                    </a:lnTo>
                    <a:lnTo>
                      <a:pt x="387" y="927"/>
                    </a:lnTo>
                    <a:lnTo>
                      <a:pt x="390" y="952"/>
                    </a:lnTo>
                    <a:lnTo>
                      <a:pt x="390" y="975"/>
                    </a:lnTo>
                    <a:lnTo>
                      <a:pt x="377" y="968"/>
                    </a:lnTo>
                    <a:lnTo>
                      <a:pt x="362" y="966"/>
                    </a:lnTo>
                    <a:lnTo>
                      <a:pt x="346" y="952"/>
                    </a:lnTo>
                    <a:lnTo>
                      <a:pt x="328" y="943"/>
                    </a:lnTo>
                    <a:lnTo>
                      <a:pt x="304" y="932"/>
                    </a:lnTo>
                    <a:lnTo>
                      <a:pt x="283" y="939"/>
                    </a:lnTo>
                    <a:lnTo>
                      <a:pt x="289" y="902"/>
                    </a:lnTo>
                    <a:lnTo>
                      <a:pt x="304" y="891"/>
                    </a:lnTo>
                    <a:lnTo>
                      <a:pt x="289" y="871"/>
                    </a:lnTo>
                    <a:lnTo>
                      <a:pt x="271" y="849"/>
                    </a:lnTo>
                    <a:lnTo>
                      <a:pt x="261" y="838"/>
                    </a:lnTo>
                    <a:lnTo>
                      <a:pt x="224" y="805"/>
                    </a:lnTo>
                    <a:lnTo>
                      <a:pt x="209" y="783"/>
                    </a:lnTo>
                    <a:lnTo>
                      <a:pt x="180" y="760"/>
                    </a:lnTo>
                    <a:lnTo>
                      <a:pt x="163" y="742"/>
                    </a:lnTo>
                    <a:lnTo>
                      <a:pt x="152" y="727"/>
                    </a:lnTo>
                    <a:lnTo>
                      <a:pt x="137" y="714"/>
                    </a:lnTo>
                    <a:lnTo>
                      <a:pt x="143" y="690"/>
                    </a:lnTo>
                    <a:lnTo>
                      <a:pt x="118" y="641"/>
                    </a:lnTo>
                    <a:lnTo>
                      <a:pt x="115" y="622"/>
                    </a:lnTo>
                    <a:lnTo>
                      <a:pt x="115" y="600"/>
                    </a:lnTo>
                    <a:lnTo>
                      <a:pt x="118" y="587"/>
                    </a:lnTo>
                    <a:lnTo>
                      <a:pt x="127" y="551"/>
                    </a:lnTo>
                    <a:lnTo>
                      <a:pt x="115" y="530"/>
                    </a:lnTo>
                    <a:lnTo>
                      <a:pt x="104" y="507"/>
                    </a:lnTo>
                    <a:lnTo>
                      <a:pt x="91" y="478"/>
                    </a:lnTo>
                    <a:lnTo>
                      <a:pt x="67" y="465"/>
                    </a:lnTo>
                    <a:lnTo>
                      <a:pt x="45" y="436"/>
                    </a:lnTo>
                    <a:lnTo>
                      <a:pt x="24" y="413"/>
                    </a:lnTo>
                    <a:lnTo>
                      <a:pt x="5" y="392"/>
                    </a:lnTo>
                    <a:lnTo>
                      <a:pt x="6" y="370"/>
                    </a:lnTo>
                    <a:lnTo>
                      <a:pt x="0" y="346"/>
                    </a:lnTo>
                    <a:lnTo>
                      <a:pt x="11" y="325"/>
                    </a:lnTo>
                    <a:lnTo>
                      <a:pt x="18" y="308"/>
                    </a:lnTo>
                    <a:lnTo>
                      <a:pt x="34" y="283"/>
                    </a:lnTo>
                    <a:lnTo>
                      <a:pt x="45" y="260"/>
                    </a:lnTo>
                    <a:lnTo>
                      <a:pt x="52" y="241"/>
                    </a:lnTo>
                    <a:lnTo>
                      <a:pt x="51" y="214"/>
                    </a:lnTo>
                    <a:lnTo>
                      <a:pt x="45" y="199"/>
                    </a:lnTo>
                    <a:lnTo>
                      <a:pt x="60" y="176"/>
                    </a:lnTo>
                    <a:lnTo>
                      <a:pt x="64" y="161"/>
                    </a:lnTo>
                    <a:lnTo>
                      <a:pt x="64" y="142"/>
                    </a:lnTo>
                    <a:lnTo>
                      <a:pt x="64" y="121"/>
                    </a:lnTo>
                    <a:lnTo>
                      <a:pt x="60" y="92"/>
                    </a:lnTo>
                    <a:lnTo>
                      <a:pt x="51" y="71"/>
                    </a:lnTo>
                    <a:lnTo>
                      <a:pt x="39" y="60"/>
                    </a:lnTo>
                    <a:lnTo>
                      <a:pt x="29" y="38"/>
                    </a:lnTo>
                    <a:lnTo>
                      <a:pt x="39" y="11"/>
                    </a:lnTo>
                    <a:lnTo>
                      <a:pt x="587" y="4"/>
                    </a:lnTo>
                    <a:lnTo>
                      <a:pt x="706" y="0"/>
                    </a:lnTo>
                    <a:lnTo>
                      <a:pt x="889" y="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191B72AB-E8CC-4370-936D-40EBF690D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7" y="2889"/>
                <a:ext cx="476" cy="312"/>
              </a:xfrm>
              <a:custGeom>
                <a:avLst/>
                <a:gdLst>
                  <a:gd name="T0" fmla="*/ 0 w 1427"/>
                  <a:gd name="T1" fmla="*/ 0 h 936"/>
                  <a:gd name="T2" fmla="*/ 0 w 1427"/>
                  <a:gd name="T3" fmla="*/ 0 h 936"/>
                  <a:gd name="T4" fmla="*/ 0 w 1427"/>
                  <a:gd name="T5" fmla="*/ 0 h 936"/>
                  <a:gd name="T6" fmla="*/ 0 w 1427"/>
                  <a:gd name="T7" fmla="*/ 0 h 936"/>
                  <a:gd name="T8" fmla="*/ 0 w 1427"/>
                  <a:gd name="T9" fmla="*/ 0 h 936"/>
                  <a:gd name="T10" fmla="*/ 0 w 1427"/>
                  <a:gd name="T11" fmla="*/ 0 h 936"/>
                  <a:gd name="T12" fmla="*/ 0 w 1427"/>
                  <a:gd name="T13" fmla="*/ 0 h 936"/>
                  <a:gd name="T14" fmla="*/ 0 w 1427"/>
                  <a:gd name="T15" fmla="*/ 0 h 936"/>
                  <a:gd name="T16" fmla="*/ 0 w 1427"/>
                  <a:gd name="T17" fmla="*/ 0 h 936"/>
                  <a:gd name="T18" fmla="*/ 0 w 1427"/>
                  <a:gd name="T19" fmla="*/ 0 h 936"/>
                  <a:gd name="T20" fmla="*/ 0 w 1427"/>
                  <a:gd name="T21" fmla="*/ 0 h 936"/>
                  <a:gd name="T22" fmla="*/ 0 w 1427"/>
                  <a:gd name="T23" fmla="*/ 0 h 936"/>
                  <a:gd name="T24" fmla="*/ 0 w 1427"/>
                  <a:gd name="T25" fmla="*/ 0 h 936"/>
                  <a:gd name="T26" fmla="*/ 0 w 1427"/>
                  <a:gd name="T27" fmla="*/ 0 h 936"/>
                  <a:gd name="T28" fmla="*/ 0 w 1427"/>
                  <a:gd name="T29" fmla="*/ 0 h 936"/>
                  <a:gd name="T30" fmla="*/ 0 w 1427"/>
                  <a:gd name="T31" fmla="*/ 0 h 936"/>
                  <a:gd name="T32" fmla="*/ 0 w 1427"/>
                  <a:gd name="T33" fmla="*/ 0 h 9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27"/>
                  <a:gd name="T52" fmla="*/ 0 h 936"/>
                  <a:gd name="T53" fmla="*/ 1427 w 1427"/>
                  <a:gd name="T54" fmla="*/ 936 h 9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27" h="936">
                    <a:moveTo>
                      <a:pt x="3" y="936"/>
                    </a:moveTo>
                    <a:lnTo>
                      <a:pt x="3" y="665"/>
                    </a:lnTo>
                    <a:lnTo>
                      <a:pt x="0" y="578"/>
                    </a:lnTo>
                    <a:lnTo>
                      <a:pt x="0" y="4"/>
                    </a:lnTo>
                    <a:lnTo>
                      <a:pt x="230" y="0"/>
                    </a:lnTo>
                    <a:lnTo>
                      <a:pt x="1424" y="0"/>
                    </a:lnTo>
                    <a:lnTo>
                      <a:pt x="1424" y="60"/>
                    </a:lnTo>
                    <a:lnTo>
                      <a:pt x="1422" y="71"/>
                    </a:lnTo>
                    <a:lnTo>
                      <a:pt x="1424" y="133"/>
                    </a:lnTo>
                    <a:lnTo>
                      <a:pt x="1424" y="453"/>
                    </a:lnTo>
                    <a:lnTo>
                      <a:pt x="1427" y="538"/>
                    </a:lnTo>
                    <a:lnTo>
                      <a:pt x="1424" y="555"/>
                    </a:lnTo>
                    <a:lnTo>
                      <a:pt x="1424" y="639"/>
                    </a:lnTo>
                    <a:lnTo>
                      <a:pt x="1427" y="760"/>
                    </a:lnTo>
                    <a:lnTo>
                      <a:pt x="1427" y="931"/>
                    </a:lnTo>
                    <a:lnTo>
                      <a:pt x="1412" y="936"/>
                    </a:lnTo>
                    <a:lnTo>
                      <a:pt x="3" y="93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E6DDB04F-5276-472B-83AE-FD35B7832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0" y="2808"/>
                <a:ext cx="130" cy="81"/>
              </a:xfrm>
              <a:custGeom>
                <a:avLst/>
                <a:gdLst>
                  <a:gd name="T0" fmla="*/ 0 w 390"/>
                  <a:gd name="T1" fmla="*/ 0 h 242"/>
                  <a:gd name="T2" fmla="*/ 0 w 390"/>
                  <a:gd name="T3" fmla="*/ 0 h 242"/>
                  <a:gd name="T4" fmla="*/ 0 w 390"/>
                  <a:gd name="T5" fmla="*/ 0 h 242"/>
                  <a:gd name="T6" fmla="*/ 0 w 390"/>
                  <a:gd name="T7" fmla="*/ 0 h 242"/>
                  <a:gd name="T8" fmla="*/ 0 w 390"/>
                  <a:gd name="T9" fmla="*/ 0 h 242"/>
                  <a:gd name="T10" fmla="*/ 0 w 390"/>
                  <a:gd name="T11" fmla="*/ 0 h 242"/>
                  <a:gd name="T12" fmla="*/ 0 w 390"/>
                  <a:gd name="T13" fmla="*/ 0 h 242"/>
                  <a:gd name="T14" fmla="*/ 0 w 390"/>
                  <a:gd name="T15" fmla="*/ 0 h 242"/>
                  <a:gd name="T16" fmla="*/ 0 w 390"/>
                  <a:gd name="T17" fmla="*/ 0 h 242"/>
                  <a:gd name="T18" fmla="*/ 0 w 390"/>
                  <a:gd name="T19" fmla="*/ 0 h 242"/>
                  <a:gd name="T20" fmla="*/ 0 w 390"/>
                  <a:gd name="T21" fmla="*/ 0 h 242"/>
                  <a:gd name="T22" fmla="*/ 0 w 390"/>
                  <a:gd name="T23" fmla="*/ 0 h 242"/>
                  <a:gd name="T24" fmla="*/ 0 w 390"/>
                  <a:gd name="T25" fmla="*/ 0 h 242"/>
                  <a:gd name="T26" fmla="*/ 0 w 390"/>
                  <a:gd name="T27" fmla="*/ 0 h 242"/>
                  <a:gd name="T28" fmla="*/ 0 w 390"/>
                  <a:gd name="T29" fmla="*/ 0 h 242"/>
                  <a:gd name="T30" fmla="*/ 0 w 390"/>
                  <a:gd name="T31" fmla="*/ 0 h 242"/>
                  <a:gd name="T32" fmla="*/ 0 w 390"/>
                  <a:gd name="T33" fmla="*/ 0 h 242"/>
                  <a:gd name="T34" fmla="*/ 0 w 390"/>
                  <a:gd name="T35" fmla="*/ 0 h 242"/>
                  <a:gd name="T36" fmla="*/ 0 w 390"/>
                  <a:gd name="T37" fmla="*/ 0 h 242"/>
                  <a:gd name="T38" fmla="*/ 0 w 390"/>
                  <a:gd name="T39" fmla="*/ 0 h 242"/>
                  <a:gd name="T40" fmla="*/ 0 w 390"/>
                  <a:gd name="T41" fmla="*/ 0 h 242"/>
                  <a:gd name="T42" fmla="*/ 0 w 390"/>
                  <a:gd name="T43" fmla="*/ 0 h 242"/>
                  <a:gd name="T44" fmla="*/ 0 w 390"/>
                  <a:gd name="T45" fmla="*/ 0 h 242"/>
                  <a:gd name="T46" fmla="*/ 0 w 390"/>
                  <a:gd name="T47" fmla="*/ 0 h 242"/>
                  <a:gd name="T48" fmla="*/ 0 w 390"/>
                  <a:gd name="T49" fmla="*/ 0 h 242"/>
                  <a:gd name="T50" fmla="*/ 0 w 390"/>
                  <a:gd name="T51" fmla="*/ 0 h 242"/>
                  <a:gd name="T52" fmla="*/ 0 w 390"/>
                  <a:gd name="T53" fmla="*/ 0 h 242"/>
                  <a:gd name="T54" fmla="*/ 0 w 390"/>
                  <a:gd name="T55" fmla="*/ 0 h 242"/>
                  <a:gd name="T56" fmla="*/ 0 w 390"/>
                  <a:gd name="T57" fmla="*/ 0 h 242"/>
                  <a:gd name="T58" fmla="*/ 0 w 390"/>
                  <a:gd name="T59" fmla="*/ 0 h 242"/>
                  <a:gd name="T60" fmla="*/ 0 w 390"/>
                  <a:gd name="T61" fmla="*/ 0 h 242"/>
                  <a:gd name="T62" fmla="*/ 0 w 390"/>
                  <a:gd name="T63" fmla="*/ 0 h 242"/>
                  <a:gd name="T64" fmla="*/ 0 w 390"/>
                  <a:gd name="T65" fmla="*/ 0 h 242"/>
                  <a:gd name="T66" fmla="*/ 0 w 390"/>
                  <a:gd name="T67" fmla="*/ 0 h 242"/>
                  <a:gd name="T68" fmla="*/ 0 w 390"/>
                  <a:gd name="T69" fmla="*/ 0 h 242"/>
                  <a:gd name="T70" fmla="*/ 0 w 390"/>
                  <a:gd name="T71" fmla="*/ 0 h 242"/>
                  <a:gd name="T72" fmla="*/ 0 w 390"/>
                  <a:gd name="T73" fmla="*/ 0 h 242"/>
                  <a:gd name="T74" fmla="*/ 0 w 390"/>
                  <a:gd name="T75" fmla="*/ 0 h 242"/>
                  <a:gd name="T76" fmla="*/ 0 w 390"/>
                  <a:gd name="T77" fmla="*/ 0 h 242"/>
                  <a:gd name="T78" fmla="*/ 0 w 390"/>
                  <a:gd name="T79" fmla="*/ 0 h 242"/>
                  <a:gd name="T80" fmla="*/ 0 w 390"/>
                  <a:gd name="T81" fmla="*/ 0 h 242"/>
                  <a:gd name="T82" fmla="*/ 0 w 390"/>
                  <a:gd name="T83" fmla="*/ 0 h 242"/>
                  <a:gd name="T84" fmla="*/ 0 w 390"/>
                  <a:gd name="T85" fmla="*/ 0 h 242"/>
                  <a:gd name="T86" fmla="*/ 0 w 390"/>
                  <a:gd name="T87" fmla="*/ 0 h 242"/>
                  <a:gd name="T88" fmla="*/ 0 w 390"/>
                  <a:gd name="T89" fmla="*/ 0 h 242"/>
                  <a:gd name="T90" fmla="*/ 0 w 390"/>
                  <a:gd name="T91" fmla="*/ 0 h 242"/>
                  <a:gd name="T92" fmla="*/ 0 w 390"/>
                  <a:gd name="T93" fmla="*/ 0 h 242"/>
                  <a:gd name="T94" fmla="*/ 0 w 390"/>
                  <a:gd name="T95" fmla="*/ 0 h 242"/>
                  <a:gd name="T96" fmla="*/ 0 w 390"/>
                  <a:gd name="T97" fmla="*/ 0 h 242"/>
                  <a:gd name="T98" fmla="*/ 0 w 390"/>
                  <a:gd name="T99" fmla="*/ 0 h 242"/>
                  <a:gd name="T100" fmla="*/ 0 w 390"/>
                  <a:gd name="T101" fmla="*/ 0 h 242"/>
                  <a:gd name="T102" fmla="*/ 0 w 390"/>
                  <a:gd name="T103" fmla="*/ 0 h 242"/>
                  <a:gd name="T104" fmla="*/ 0 w 390"/>
                  <a:gd name="T105" fmla="*/ 0 h 242"/>
                  <a:gd name="T106" fmla="*/ 0 w 390"/>
                  <a:gd name="T107" fmla="*/ 0 h 242"/>
                  <a:gd name="T108" fmla="*/ 0 w 390"/>
                  <a:gd name="T109" fmla="*/ 0 h 242"/>
                  <a:gd name="T110" fmla="*/ 0 w 390"/>
                  <a:gd name="T111" fmla="*/ 0 h 242"/>
                  <a:gd name="T112" fmla="*/ 0 w 390"/>
                  <a:gd name="T113" fmla="*/ 0 h 242"/>
                  <a:gd name="T114" fmla="*/ 0 w 390"/>
                  <a:gd name="T115" fmla="*/ 0 h 242"/>
                  <a:gd name="T116" fmla="*/ 0 w 390"/>
                  <a:gd name="T117" fmla="*/ 0 h 242"/>
                  <a:gd name="T118" fmla="*/ 0 w 390"/>
                  <a:gd name="T119" fmla="*/ 0 h 242"/>
                  <a:gd name="T120" fmla="*/ 0 w 390"/>
                  <a:gd name="T121" fmla="*/ 0 h 242"/>
                  <a:gd name="T122" fmla="*/ 0 w 390"/>
                  <a:gd name="T123" fmla="*/ 0 h 242"/>
                  <a:gd name="T124" fmla="*/ 0 w 390"/>
                  <a:gd name="T125" fmla="*/ 0 h 24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0"/>
                  <a:gd name="T190" fmla="*/ 0 h 242"/>
                  <a:gd name="T191" fmla="*/ 390 w 390"/>
                  <a:gd name="T192" fmla="*/ 242 h 24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0" h="242">
                    <a:moveTo>
                      <a:pt x="9" y="238"/>
                    </a:moveTo>
                    <a:lnTo>
                      <a:pt x="0" y="219"/>
                    </a:lnTo>
                    <a:lnTo>
                      <a:pt x="36" y="196"/>
                    </a:lnTo>
                    <a:lnTo>
                      <a:pt x="48" y="192"/>
                    </a:lnTo>
                    <a:lnTo>
                      <a:pt x="33" y="169"/>
                    </a:lnTo>
                    <a:lnTo>
                      <a:pt x="33" y="156"/>
                    </a:lnTo>
                    <a:lnTo>
                      <a:pt x="39" y="89"/>
                    </a:lnTo>
                    <a:lnTo>
                      <a:pt x="42" y="0"/>
                    </a:lnTo>
                    <a:lnTo>
                      <a:pt x="139" y="0"/>
                    </a:lnTo>
                    <a:lnTo>
                      <a:pt x="182" y="0"/>
                    </a:lnTo>
                    <a:lnTo>
                      <a:pt x="185" y="9"/>
                    </a:lnTo>
                    <a:lnTo>
                      <a:pt x="194" y="9"/>
                    </a:lnTo>
                    <a:lnTo>
                      <a:pt x="198" y="0"/>
                    </a:lnTo>
                    <a:lnTo>
                      <a:pt x="237" y="5"/>
                    </a:lnTo>
                    <a:lnTo>
                      <a:pt x="244" y="0"/>
                    </a:lnTo>
                    <a:lnTo>
                      <a:pt x="320" y="0"/>
                    </a:lnTo>
                    <a:lnTo>
                      <a:pt x="326" y="5"/>
                    </a:lnTo>
                    <a:lnTo>
                      <a:pt x="389" y="0"/>
                    </a:lnTo>
                    <a:lnTo>
                      <a:pt x="390" y="9"/>
                    </a:lnTo>
                    <a:lnTo>
                      <a:pt x="390" y="143"/>
                    </a:lnTo>
                    <a:lnTo>
                      <a:pt x="380" y="143"/>
                    </a:lnTo>
                    <a:lnTo>
                      <a:pt x="380" y="166"/>
                    </a:lnTo>
                    <a:lnTo>
                      <a:pt x="351" y="166"/>
                    </a:lnTo>
                    <a:lnTo>
                      <a:pt x="348" y="169"/>
                    </a:lnTo>
                    <a:lnTo>
                      <a:pt x="337" y="169"/>
                    </a:lnTo>
                    <a:lnTo>
                      <a:pt x="326" y="166"/>
                    </a:lnTo>
                    <a:lnTo>
                      <a:pt x="320" y="169"/>
                    </a:lnTo>
                    <a:lnTo>
                      <a:pt x="313" y="166"/>
                    </a:lnTo>
                    <a:lnTo>
                      <a:pt x="305" y="166"/>
                    </a:lnTo>
                    <a:lnTo>
                      <a:pt x="305" y="175"/>
                    </a:lnTo>
                    <a:lnTo>
                      <a:pt x="301" y="175"/>
                    </a:lnTo>
                    <a:lnTo>
                      <a:pt x="289" y="181"/>
                    </a:lnTo>
                    <a:lnTo>
                      <a:pt x="284" y="181"/>
                    </a:lnTo>
                    <a:lnTo>
                      <a:pt x="274" y="166"/>
                    </a:lnTo>
                    <a:lnTo>
                      <a:pt x="273" y="181"/>
                    </a:lnTo>
                    <a:lnTo>
                      <a:pt x="253" y="181"/>
                    </a:lnTo>
                    <a:lnTo>
                      <a:pt x="244" y="181"/>
                    </a:lnTo>
                    <a:lnTo>
                      <a:pt x="229" y="181"/>
                    </a:lnTo>
                    <a:lnTo>
                      <a:pt x="223" y="181"/>
                    </a:lnTo>
                    <a:lnTo>
                      <a:pt x="212" y="181"/>
                    </a:lnTo>
                    <a:lnTo>
                      <a:pt x="201" y="181"/>
                    </a:lnTo>
                    <a:lnTo>
                      <a:pt x="171" y="181"/>
                    </a:lnTo>
                    <a:lnTo>
                      <a:pt x="167" y="187"/>
                    </a:lnTo>
                    <a:lnTo>
                      <a:pt x="167" y="175"/>
                    </a:lnTo>
                    <a:lnTo>
                      <a:pt x="156" y="175"/>
                    </a:lnTo>
                    <a:lnTo>
                      <a:pt x="152" y="181"/>
                    </a:lnTo>
                    <a:lnTo>
                      <a:pt x="148" y="192"/>
                    </a:lnTo>
                    <a:lnTo>
                      <a:pt x="128" y="196"/>
                    </a:lnTo>
                    <a:lnTo>
                      <a:pt x="125" y="204"/>
                    </a:lnTo>
                    <a:lnTo>
                      <a:pt x="122" y="208"/>
                    </a:lnTo>
                    <a:lnTo>
                      <a:pt x="115" y="208"/>
                    </a:lnTo>
                    <a:lnTo>
                      <a:pt x="104" y="204"/>
                    </a:lnTo>
                    <a:lnTo>
                      <a:pt x="86" y="219"/>
                    </a:lnTo>
                    <a:lnTo>
                      <a:pt x="75" y="216"/>
                    </a:lnTo>
                    <a:lnTo>
                      <a:pt x="66" y="216"/>
                    </a:lnTo>
                    <a:lnTo>
                      <a:pt x="63" y="219"/>
                    </a:lnTo>
                    <a:lnTo>
                      <a:pt x="52" y="226"/>
                    </a:lnTo>
                    <a:lnTo>
                      <a:pt x="49" y="238"/>
                    </a:lnTo>
                    <a:lnTo>
                      <a:pt x="42" y="238"/>
                    </a:lnTo>
                    <a:lnTo>
                      <a:pt x="39" y="238"/>
                    </a:lnTo>
                    <a:lnTo>
                      <a:pt x="33" y="238"/>
                    </a:lnTo>
                    <a:lnTo>
                      <a:pt x="17" y="242"/>
                    </a:lnTo>
                    <a:lnTo>
                      <a:pt x="9" y="23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12">
                <a:extLst>
                  <a:ext uri="{FF2B5EF4-FFF2-40B4-BE49-F238E27FC236}">
                    <a16:creationId xmlns:a16="http://schemas.microsoft.com/office/drawing/2014/main" id="{A4DA1A0D-7534-411F-A1A7-53411ABCF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2979"/>
                <a:ext cx="50" cy="106"/>
              </a:xfrm>
              <a:custGeom>
                <a:avLst/>
                <a:gdLst>
                  <a:gd name="T0" fmla="*/ 0 w 151"/>
                  <a:gd name="T1" fmla="*/ 0 h 325"/>
                  <a:gd name="T2" fmla="*/ 0 w 151"/>
                  <a:gd name="T3" fmla="*/ 0 h 325"/>
                  <a:gd name="T4" fmla="*/ 0 w 151"/>
                  <a:gd name="T5" fmla="*/ 0 h 325"/>
                  <a:gd name="T6" fmla="*/ 0 w 151"/>
                  <a:gd name="T7" fmla="*/ 0 h 325"/>
                  <a:gd name="T8" fmla="*/ 0 w 151"/>
                  <a:gd name="T9" fmla="*/ 0 h 325"/>
                  <a:gd name="T10" fmla="*/ 0 w 151"/>
                  <a:gd name="T11" fmla="*/ 0 h 325"/>
                  <a:gd name="T12" fmla="*/ 0 w 151"/>
                  <a:gd name="T13" fmla="*/ 0 h 325"/>
                  <a:gd name="T14" fmla="*/ 0 w 151"/>
                  <a:gd name="T15" fmla="*/ 0 h 325"/>
                  <a:gd name="T16" fmla="*/ 0 w 151"/>
                  <a:gd name="T17" fmla="*/ 0 h 325"/>
                  <a:gd name="T18" fmla="*/ 0 w 151"/>
                  <a:gd name="T19" fmla="*/ 0 h 325"/>
                  <a:gd name="T20" fmla="*/ 0 w 151"/>
                  <a:gd name="T21" fmla="*/ 0 h 325"/>
                  <a:gd name="T22" fmla="*/ 0 w 151"/>
                  <a:gd name="T23" fmla="*/ 0 h 325"/>
                  <a:gd name="T24" fmla="*/ 0 w 151"/>
                  <a:gd name="T25" fmla="*/ 0 h 325"/>
                  <a:gd name="T26" fmla="*/ 0 w 151"/>
                  <a:gd name="T27" fmla="*/ 0 h 325"/>
                  <a:gd name="T28" fmla="*/ 0 w 151"/>
                  <a:gd name="T29" fmla="*/ 0 h 325"/>
                  <a:gd name="T30" fmla="*/ 0 w 151"/>
                  <a:gd name="T31" fmla="*/ 0 h 325"/>
                  <a:gd name="T32" fmla="*/ 0 w 151"/>
                  <a:gd name="T33" fmla="*/ 0 h 325"/>
                  <a:gd name="T34" fmla="*/ 0 w 151"/>
                  <a:gd name="T35" fmla="*/ 0 h 325"/>
                  <a:gd name="T36" fmla="*/ 0 w 151"/>
                  <a:gd name="T37" fmla="*/ 0 h 325"/>
                  <a:gd name="T38" fmla="*/ 0 w 151"/>
                  <a:gd name="T39" fmla="*/ 0 h 325"/>
                  <a:gd name="T40" fmla="*/ 0 w 151"/>
                  <a:gd name="T41" fmla="*/ 0 h 325"/>
                  <a:gd name="T42" fmla="*/ 0 w 151"/>
                  <a:gd name="T43" fmla="*/ 0 h 325"/>
                  <a:gd name="T44" fmla="*/ 0 w 151"/>
                  <a:gd name="T45" fmla="*/ 0 h 325"/>
                  <a:gd name="T46" fmla="*/ 0 w 151"/>
                  <a:gd name="T47" fmla="*/ 0 h 325"/>
                  <a:gd name="T48" fmla="*/ 0 w 151"/>
                  <a:gd name="T49" fmla="*/ 0 h 325"/>
                  <a:gd name="T50" fmla="*/ 0 w 151"/>
                  <a:gd name="T51" fmla="*/ 0 h 325"/>
                  <a:gd name="T52" fmla="*/ 0 w 151"/>
                  <a:gd name="T53" fmla="*/ 0 h 325"/>
                  <a:gd name="T54" fmla="*/ 0 w 151"/>
                  <a:gd name="T55" fmla="*/ 0 h 325"/>
                  <a:gd name="T56" fmla="*/ 0 w 151"/>
                  <a:gd name="T57" fmla="*/ 0 h 325"/>
                  <a:gd name="T58" fmla="*/ 0 w 151"/>
                  <a:gd name="T59" fmla="*/ 0 h 325"/>
                  <a:gd name="T60" fmla="*/ 0 w 151"/>
                  <a:gd name="T61" fmla="*/ 0 h 325"/>
                  <a:gd name="T62" fmla="*/ 0 w 151"/>
                  <a:gd name="T63" fmla="*/ 0 h 325"/>
                  <a:gd name="T64" fmla="*/ 0 w 151"/>
                  <a:gd name="T65" fmla="*/ 0 h 325"/>
                  <a:gd name="T66" fmla="*/ 0 w 151"/>
                  <a:gd name="T67" fmla="*/ 0 h 325"/>
                  <a:gd name="T68" fmla="*/ 0 w 151"/>
                  <a:gd name="T69" fmla="*/ 0 h 325"/>
                  <a:gd name="T70" fmla="*/ 0 w 151"/>
                  <a:gd name="T71" fmla="*/ 0 h 325"/>
                  <a:gd name="T72" fmla="*/ 0 w 151"/>
                  <a:gd name="T73" fmla="*/ 0 h 325"/>
                  <a:gd name="T74" fmla="*/ 0 w 151"/>
                  <a:gd name="T75" fmla="*/ 0 h 325"/>
                  <a:gd name="T76" fmla="*/ 0 w 151"/>
                  <a:gd name="T77" fmla="*/ 0 h 325"/>
                  <a:gd name="T78" fmla="*/ 0 w 151"/>
                  <a:gd name="T79" fmla="*/ 0 h 325"/>
                  <a:gd name="T80" fmla="*/ 0 w 151"/>
                  <a:gd name="T81" fmla="*/ 0 h 325"/>
                  <a:gd name="T82" fmla="*/ 0 w 151"/>
                  <a:gd name="T83" fmla="*/ 0 h 325"/>
                  <a:gd name="T84" fmla="*/ 0 w 151"/>
                  <a:gd name="T85" fmla="*/ 0 h 325"/>
                  <a:gd name="T86" fmla="*/ 0 w 151"/>
                  <a:gd name="T87" fmla="*/ 0 h 325"/>
                  <a:gd name="T88" fmla="*/ 0 w 151"/>
                  <a:gd name="T89" fmla="*/ 0 h 325"/>
                  <a:gd name="T90" fmla="*/ 0 w 151"/>
                  <a:gd name="T91" fmla="*/ 0 h 325"/>
                  <a:gd name="T92" fmla="*/ 0 w 151"/>
                  <a:gd name="T93" fmla="*/ 0 h 325"/>
                  <a:gd name="T94" fmla="*/ 0 w 151"/>
                  <a:gd name="T95" fmla="*/ 0 h 325"/>
                  <a:gd name="T96" fmla="*/ 0 w 151"/>
                  <a:gd name="T97" fmla="*/ 0 h 325"/>
                  <a:gd name="T98" fmla="*/ 0 w 151"/>
                  <a:gd name="T99" fmla="*/ 0 h 325"/>
                  <a:gd name="T100" fmla="*/ 0 w 151"/>
                  <a:gd name="T101" fmla="*/ 0 h 325"/>
                  <a:gd name="T102" fmla="*/ 0 w 151"/>
                  <a:gd name="T103" fmla="*/ 0 h 325"/>
                  <a:gd name="T104" fmla="*/ 0 w 151"/>
                  <a:gd name="T105" fmla="*/ 0 h 325"/>
                  <a:gd name="T106" fmla="*/ 0 w 151"/>
                  <a:gd name="T107" fmla="*/ 0 h 325"/>
                  <a:gd name="T108" fmla="*/ 0 w 151"/>
                  <a:gd name="T109" fmla="*/ 0 h 325"/>
                  <a:gd name="T110" fmla="*/ 0 w 151"/>
                  <a:gd name="T111" fmla="*/ 0 h 32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1"/>
                  <a:gd name="T169" fmla="*/ 0 h 325"/>
                  <a:gd name="T170" fmla="*/ 151 w 151"/>
                  <a:gd name="T171" fmla="*/ 325 h 32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1" h="325">
                    <a:moveTo>
                      <a:pt x="0" y="28"/>
                    </a:moveTo>
                    <a:lnTo>
                      <a:pt x="8" y="28"/>
                    </a:lnTo>
                    <a:lnTo>
                      <a:pt x="18" y="12"/>
                    </a:lnTo>
                    <a:lnTo>
                      <a:pt x="39" y="0"/>
                    </a:lnTo>
                    <a:lnTo>
                      <a:pt x="67" y="0"/>
                    </a:lnTo>
                    <a:lnTo>
                      <a:pt x="76" y="12"/>
                    </a:lnTo>
                    <a:lnTo>
                      <a:pt x="73" y="12"/>
                    </a:lnTo>
                    <a:lnTo>
                      <a:pt x="55" y="38"/>
                    </a:lnTo>
                    <a:lnTo>
                      <a:pt x="49" y="38"/>
                    </a:lnTo>
                    <a:lnTo>
                      <a:pt x="44" y="50"/>
                    </a:lnTo>
                    <a:lnTo>
                      <a:pt x="39" y="55"/>
                    </a:lnTo>
                    <a:lnTo>
                      <a:pt x="44" y="67"/>
                    </a:lnTo>
                    <a:lnTo>
                      <a:pt x="45" y="80"/>
                    </a:lnTo>
                    <a:lnTo>
                      <a:pt x="44" y="86"/>
                    </a:lnTo>
                    <a:lnTo>
                      <a:pt x="49" y="99"/>
                    </a:lnTo>
                    <a:lnTo>
                      <a:pt x="55" y="108"/>
                    </a:lnTo>
                    <a:lnTo>
                      <a:pt x="63" y="115"/>
                    </a:lnTo>
                    <a:lnTo>
                      <a:pt x="69" y="120"/>
                    </a:lnTo>
                    <a:lnTo>
                      <a:pt x="84" y="142"/>
                    </a:lnTo>
                    <a:lnTo>
                      <a:pt x="84" y="158"/>
                    </a:lnTo>
                    <a:lnTo>
                      <a:pt x="79" y="170"/>
                    </a:lnTo>
                    <a:lnTo>
                      <a:pt x="87" y="187"/>
                    </a:lnTo>
                    <a:lnTo>
                      <a:pt x="97" y="199"/>
                    </a:lnTo>
                    <a:lnTo>
                      <a:pt x="97" y="203"/>
                    </a:lnTo>
                    <a:lnTo>
                      <a:pt x="100" y="215"/>
                    </a:lnTo>
                    <a:lnTo>
                      <a:pt x="100" y="220"/>
                    </a:lnTo>
                    <a:lnTo>
                      <a:pt x="103" y="227"/>
                    </a:lnTo>
                    <a:lnTo>
                      <a:pt x="115" y="231"/>
                    </a:lnTo>
                    <a:lnTo>
                      <a:pt x="119" y="235"/>
                    </a:lnTo>
                    <a:lnTo>
                      <a:pt x="124" y="249"/>
                    </a:lnTo>
                    <a:lnTo>
                      <a:pt x="131" y="249"/>
                    </a:lnTo>
                    <a:lnTo>
                      <a:pt x="136" y="253"/>
                    </a:lnTo>
                    <a:lnTo>
                      <a:pt x="143" y="253"/>
                    </a:lnTo>
                    <a:lnTo>
                      <a:pt x="146" y="253"/>
                    </a:lnTo>
                    <a:lnTo>
                      <a:pt x="151" y="268"/>
                    </a:lnTo>
                    <a:lnTo>
                      <a:pt x="151" y="283"/>
                    </a:lnTo>
                    <a:lnTo>
                      <a:pt x="143" y="283"/>
                    </a:lnTo>
                    <a:lnTo>
                      <a:pt x="143" y="268"/>
                    </a:lnTo>
                    <a:lnTo>
                      <a:pt x="136" y="268"/>
                    </a:lnTo>
                    <a:lnTo>
                      <a:pt x="133" y="276"/>
                    </a:lnTo>
                    <a:lnTo>
                      <a:pt x="136" y="285"/>
                    </a:lnTo>
                    <a:lnTo>
                      <a:pt x="131" y="292"/>
                    </a:lnTo>
                    <a:lnTo>
                      <a:pt x="118" y="292"/>
                    </a:lnTo>
                    <a:lnTo>
                      <a:pt x="124" y="298"/>
                    </a:lnTo>
                    <a:lnTo>
                      <a:pt x="128" y="298"/>
                    </a:lnTo>
                    <a:lnTo>
                      <a:pt x="136" y="298"/>
                    </a:lnTo>
                    <a:lnTo>
                      <a:pt x="143" y="298"/>
                    </a:lnTo>
                    <a:lnTo>
                      <a:pt x="151" y="298"/>
                    </a:lnTo>
                    <a:lnTo>
                      <a:pt x="151" y="325"/>
                    </a:lnTo>
                    <a:lnTo>
                      <a:pt x="23" y="325"/>
                    </a:lnTo>
                    <a:lnTo>
                      <a:pt x="14" y="283"/>
                    </a:lnTo>
                    <a:lnTo>
                      <a:pt x="14" y="235"/>
                    </a:lnTo>
                    <a:lnTo>
                      <a:pt x="8" y="170"/>
                    </a:lnTo>
                    <a:lnTo>
                      <a:pt x="3" y="142"/>
                    </a:lnTo>
                    <a:lnTo>
                      <a:pt x="3" y="108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13">
                <a:extLst>
                  <a:ext uri="{FF2B5EF4-FFF2-40B4-BE49-F238E27FC236}">
                    <a16:creationId xmlns:a16="http://schemas.microsoft.com/office/drawing/2014/main" id="{44483ADB-0238-45B5-8C8A-DB3B8E8D9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8" y="3045"/>
                <a:ext cx="15" cy="14"/>
              </a:xfrm>
              <a:custGeom>
                <a:avLst/>
                <a:gdLst>
                  <a:gd name="T0" fmla="*/ 0 w 45"/>
                  <a:gd name="T1" fmla="*/ 0 h 42"/>
                  <a:gd name="T2" fmla="*/ 0 w 45"/>
                  <a:gd name="T3" fmla="*/ 0 h 42"/>
                  <a:gd name="T4" fmla="*/ 0 w 45"/>
                  <a:gd name="T5" fmla="*/ 0 h 42"/>
                  <a:gd name="T6" fmla="*/ 0 w 45"/>
                  <a:gd name="T7" fmla="*/ 0 h 42"/>
                  <a:gd name="T8" fmla="*/ 0 w 45"/>
                  <a:gd name="T9" fmla="*/ 0 h 42"/>
                  <a:gd name="T10" fmla="*/ 0 w 45"/>
                  <a:gd name="T11" fmla="*/ 0 h 42"/>
                  <a:gd name="T12" fmla="*/ 0 w 45"/>
                  <a:gd name="T13" fmla="*/ 0 h 42"/>
                  <a:gd name="T14" fmla="*/ 0 w 45"/>
                  <a:gd name="T15" fmla="*/ 0 h 42"/>
                  <a:gd name="T16" fmla="*/ 0 w 4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5"/>
                  <a:gd name="T28" fmla="*/ 0 h 42"/>
                  <a:gd name="T29" fmla="*/ 45 w 4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5" h="42">
                    <a:moveTo>
                      <a:pt x="0" y="16"/>
                    </a:moveTo>
                    <a:lnTo>
                      <a:pt x="18" y="0"/>
                    </a:lnTo>
                    <a:lnTo>
                      <a:pt x="28" y="4"/>
                    </a:lnTo>
                    <a:lnTo>
                      <a:pt x="45" y="21"/>
                    </a:lnTo>
                    <a:lnTo>
                      <a:pt x="18" y="42"/>
                    </a:lnTo>
                    <a:lnTo>
                      <a:pt x="18" y="32"/>
                    </a:lnTo>
                    <a:lnTo>
                      <a:pt x="13" y="21"/>
                    </a:lnTo>
                    <a:lnTo>
                      <a:pt x="6" y="21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6000A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C21EC7C2-EDB5-4083-9717-A7940E984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9" y="3666"/>
                <a:ext cx="513" cy="455"/>
              </a:xfrm>
              <a:custGeom>
                <a:avLst/>
                <a:gdLst>
                  <a:gd name="T0" fmla="*/ 0 w 1537"/>
                  <a:gd name="T1" fmla="*/ 0 h 1363"/>
                  <a:gd name="T2" fmla="*/ 0 w 1537"/>
                  <a:gd name="T3" fmla="*/ 0 h 1363"/>
                  <a:gd name="T4" fmla="*/ 0 w 1537"/>
                  <a:gd name="T5" fmla="*/ 0 h 1363"/>
                  <a:gd name="T6" fmla="*/ 0 w 1537"/>
                  <a:gd name="T7" fmla="*/ 0 h 1363"/>
                  <a:gd name="T8" fmla="*/ 0 w 1537"/>
                  <a:gd name="T9" fmla="*/ 0 h 1363"/>
                  <a:gd name="T10" fmla="*/ 0 w 1537"/>
                  <a:gd name="T11" fmla="*/ 0 h 1363"/>
                  <a:gd name="T12" fmla="*/ 0 w 1537"/>
                  <a:gd name="T13" fmla="*/ 0 h 1363"/>
                  <a:gd name="T14" fmla="*/ 0 w 1537"/>
                  <a:gd name="T15" fmla="*/ 0 h 1363"/>
                  <a:gd name="T16" fmla="*/ 0 w 1537"/>
                  <a:gd name="T17" fmla="*/ 0 h 1363"/>
                  <a:gd name="T18" fmla="*/ 0 w 1537"/>
                  <a:gd name="T19" fmla="*/ 0 h 1363"/>
                  <a:gd name="T20" fmla="*/ 0 w 1537"/>
                  <a:gd name="T21" fmla="*/ 0 h 1363"/>
                  <a:gd name="T22" fmla="*/ 0 w 1537"/>
                  <a:gd name="T23" fmla="*/ 0 h 1363"/>
                  <a:gd name="T24" fmla="*/ 0 w 1537"/>
                  <a:gd name="T25" fmla="*/ 0 h 1363"/>
                  <a:gd name="T26" fmla="*/ 0 w 1537"/>
                  <a:gd name="T27" fmla="*/ 0 h 1363"/>
                  <a:gd name="T28" fmla="*/ 0 w 1537"/>
                  <a:gd name="T29" fmla="*/ 0 h 1363"/>
                  <a:gd name="T30" fmla="*/ 0 w 1537"/>
                  <a:gd name="T31" fmla="*/ 0 h 1363"/>
                  <a:gd name="T32" fmla="*/ 0 w 1537"/>
                  <a:gd name="T33" fmla="*/ 0 h 1363"/>
                  <a:gd name="T34" fmla="*/ 0 w 1537"/>
                  <a:gd name="T35" fmla="*/ 0 h 1363"/>
                  <a:gd name="T36" fmla="*/ 0 w 1537"/>
                  <a:gd name="T37" fmla="*/ 0 h 1363"/>
                  <a:gd name="T38" fmla="*/ 0 w 1537"/>
                  <a:gd name="T39" fmla="*/ 0 h 1363"/>
                  <a:gd name="T40" fmla="*/ 0 w 1537"/>
                  <a:gd name="T41" fmla="*/ 0 h 1363"/>
                  <a:gd name="T42" fmla="*/ 0 w 1537"/>
                  <a:gd name="T43" fmla="*/ 0 h 1363"/>
                  <a:gd name="T44" fmla="*/ 0 w 1537"/>
                  <a:gd name="T45" fmla="*/ 0 h 1363"/>
                  <a:gd name="T46" fmla="*/ 0 w 1537"/>
                  <a:gd name="T47" fmla="*/ 0 h 1363"/>
                  <a:gd name="T48" fmla="*/ 0 w 1537"/>
                  <a:gd name="T49" fmla="*/ 0 h 1363"/>
                  <a:gd name="T50" fmla="*/ 0 w 1537"/>
                  <a:gd name="T51" fmla="*/ 0 h 1363"/>
                  <a:gd name="T52" fmla="*/ 0 w 1537"/>
                  <a:gd name="T53" fmla="*/ 0 h 1363"/>
                  <a:gd name="T54" fmla="*/ 0 w 1537"/>
                  <a:gd name="T55" fmla="*/ 0 h 1363"/>
                  <a:gd name="T56" fmla="*/ 0 w 1537"/>
                  <a:gd name="T57" fmla="*/ 0 h 1363"/>
                  <a:gd name="T58" fmla="*/ 0 w 1537"/>
                  <a:gd name="T59" fmla="*/ 0 h 1363"/>
                  <a:gd name="T60" fmla="*/ 0 w 1537"/>
                  <a:gd name="T61" fmla="*/ 0 h 1363"/>
                  <a:gd name="T62" fmla="*/ 0 w 1537"/>
                  <a:gd name="T63" fmla="*/ 0 h 1363"/>
                  <a:gd name="T64" fmla="*/ 0 w 1537"/>
                  <a:gd name="T65" fmla="*/ 0 h 1363"/>
                  <a:gd name="T66" fmla="*/ 0 w 1537"/>
                  <a:gd name="T67" fmla="*/ 0 h 1363"/>
                  <a:gd name="T68" fmla="*/ 0 w 1537"/>
                  <a:gd name="T69" fmla="*/ 0 h 1363"/>
                  <a:gd name="T70" fmla="*/ 0 w 1537"/>
                  <a:gd name="T71" fmla="*/ 0 h 1363"/>
                  <a:gd name="T72" fmla="*/ 0 w 1537"/>
                  <a:gd name="T73" fmla="*/ 0 h 1363"/>
                  <a:gd name="T74" fmla="*/ 0 w 1537"/>
                  <a:gd name="T75" fmla="*/ 0 h 1363"/>
                  <a:gd name="T76" fmla="*/ 0 w 1537"/>
                  <a:gd name="T77" fmla="*/ 0 h 1363"/>
                  <a:gd name="T78" fmla="*/ 0 w 1537"/>
                  <a:gd name="T79" fmla="*/ 0 h 1363"/>
                  <a:gd name="T80" fmla="*/ 0 w 1537"/>
                  <a:gd name="T81" fmla="*/ 0 h 1363"/>
                  <a:gd name="T82" fmla="*/ 0 w 1537"/>
                  <a:gd name="T83" fmla="*/ 0 h 1363"/>
                  <a:gd name="T84" fmla="*/ 0 w 1537"/>
                  <a:gd name="T85" fmla="*/ 0 h 1363"/>
                  <a:gd name="T86" fmla="*/ 0 w 1537"/>
                  <a:gd name="T87" fmla="*/ 0 h 1363"/>
                  <a:gd name="T88" fmla="*/ 0 w 1537"/>
                  <a:gd name="T89" fmla="*/ 0 h 1363"/>
                  <a:gd name="T90" fmla="*/ 0 w 1537"/>
                  <a:gd name="T91" fmla="*/ 0 h 1363"/>
                  <a:gd name="T92" fmla="*/ 0 w 1537"/>
                  <a:gd name="T93" fmla="*/ 0 h 1363"/>
                  <a:gd name="T94" fmla="*/ 0 w 1537"/>
                  <a:gd name="T95" fmla="*/ 0 h 1363"/>
                  <a:gd name="T96" fmla="*/ 0 w 1537"/>
                  <a:gd name="T97" fmla="*/ 0 h 1363"/>
                  <a:gd name="T98" fmla="*/ 0 w 1537"/>
                  <a:gd name="T99" fmla="*/ 0 h 1363"/>
                  <a:gd name="T100" fmla="*/ 0 w 1537"/>
                  <a:gd name="T101" fmla="*/ 0 h 1363"/>
                  <a:gd name="T102" fmla="*/ 0 w 1537"/>
                  <a:gd name="T103" fmla="*/ 0 h 1363"/>
                  <a:gd name="T104" fmla="*/ 0 w 1537"/>
                  <a:gd name="T105" fmla="*/ 0 h 1363"/>
                  <a:gd name="T106" fmla="*/ 0 w 1537"/>
                  <a:gd name="T107" fmla="*/ 0 h 1363"/>
                  <a:gd name="T108" fmla="*/ 0 w 1537"/>
                  <a:gd name="T109" fmla="*/ 0 h 1363"/>
                  <a:gd name="T110" fmla="*/ 0 w 1537"/>
                  <a:gd name="T111" fmla="*/ 0 h 1363"/>
                  <a:gd name="T112" fmla="*/ 0 w 1537"/>
                  <a:gd name="T113" fmla="*/ 0 h 1363"/>
                  <a:gd name="T114" fmla="*/ 0 w 1537"/>
                  <a:gd name="T115" fmla="*/ 0 h 1363"/>
                  <a:gd name="T116" fmla="*/ 0 w 1537"/>
                  <a:gd name="T117" fmla="*/ 0 h 1363"/>
                  <a:gd name="T118" fmla="*/ 0 w 1537"/>
                  <a:gd name="T119" fmla="*/ 0 h 1363"/>
                  <a:gd name="T120" fmla="*/ 0 w 1537"/>
                  <a:gd name="T121" fmla="*/ 0 h 1363"/>
                  <a:gd name="T122" fmla="*/ 0 w 1537"/>
                  <a:gd name="T123" fmla="*/ 0 h 1363"/>
                  <a:gd name="T124" fmla="*/ 0 w 1537"/>
                  <a:gd name="T125" fmla="*/ 0 h 136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37"/>
                  <a:gd name="T190" fmla="*/ 0 h 1363"/>
                  <a:gd name="T191" fmla="*/ 1537 w 1537"/>
                  <a:gd name="T192" fmla="*/ 1363 h 136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37" h="1363">
                    <a:moveTo>
                      <a:pt x="41" y="135"/>
                    </a:moveTo>
                    <a:lnTo>
                      <a:pt x="29" y="109"/>
                    </a:lnTo>
                    <a:lnTo>
                      <a:pt x="34" y="63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527" y="0"/>
                    </a:lnTo>
                    <a:lnTo>
                      <a:pt x="539" y="27"/>
                    </a:lnTo>
                    <a:lnTo>
                      <a:pt x="543" y="49"/>
                    </a:lnTo>
                    <a:lnTo>
                      <a:pt x="658" y="69"/>
                    </a:lnTo>
                    <a:lnTo>
                      <a:pt x="714" y="76"/>
                    </a:lnTo>
                    <a:lnTo>
                      <a:pt x="731" y="76"/>
                    </a:lnTo>
                    <a:lnTo>
                      <a:pt x="783" y="81"/>
                    </a:lnTo>
                    <a:lnTo>
                      <a:pt x="817" y="86"/>
                    </a:lnTo>
                    <a:lnTo>
                      <a:pt x="860" y="86"/>
                    </a:lnTo>
                    <a:lnTo>
                      <a:pt x="882" y="86"/>
                    </a:lnTo>
                    <a:lnTo>
                      <a:pt x="911" y="86"/>
                    </a:lnTo>
                    <a:lnTo>
                      <a:pt x="997" y="99"/>
                    </a:lnTo>
                    <a:lnTo>
                      <a:pt x="1016" y="99"/>
                    </a:lnTo>
                    <a:lnTo>
                      <a:pt x="1046" y="99"/>
                    </a:lnTo>
                    <a:lnTo>
                      <a:pt x="1097" y="104"/>
                    </a:lnTo>
                    <a:lnTo>
                      <a:pt x="1097" y="143"/>
                    </a:lnTo>
                    <a:lnTo>
                      <a:pt x="1133" y="149"/>
                    </a:lnTo>
                    <a:lnTo>
                      <a:pt x="1133" y="131"/>
                    </a:lnTo>
                    <a:lnTo>
                      <a:pt x="1134" y="109"/>
                    </a:lnTo>
                    <a:lnTo>
                      <a:pt x="1133" y="86"/>
                    </a:lnTo>
                    <a:lnTo>
                      <a:pt x="1128" y="63"/>
                    </a:lnTo>
                    <a:lnTo>
                      <a:pt x="1159" y="42"/>
                    </a:lnTo>
                    <a:lnTo>
                      <a:pt x="1185" y="53"/>
                    </a:lnTo>
                    <a:lnTo>
                      <a:pt x="1203" y="63"/>
                    </a:lnTo>
                    <a:lnTo>
                      <a:pt x="1229" y="63"/>
                    </a:lnTo>
                    <a:lnTo>
                      <a:pt x="1246" y="99"/>
                    </a:lnTo>
                    <a:lnTo>
                      <a:pt x="1250" y="115"/>
                    </a:lnTo>
                    <a:lnTo>
                      <a:pt x="1255" y="135"/>
                    </a:lnTo>
                    <a:lnTo>
                      <a:pt x="1268" y="158"/>
                    </a:lnTo>
                    <a:lnTo>
                      <a:pt x="1268" y="177"/>
                    </a:lnTo>
                    <a:lnTo>
                      <a:pt x="1275" y="212"/>
                    </a:lnTo>
                    <a:lnTo>
                      <a:pt x="1287" y="253"/>
                    </a:lnTo>
                    <a:lnTo>
                      <a:pt x="1289" y="276"/>
                    </a:lnTo>
                    <a:lnTo>
                      <a:pt x="1293" y="302"/>
                    </a:lnTo>
                    <a:lnTo>
                      <a:pt x="1313" y="334"/>
                    </a:lnTo>
                    <a:lnTo>
                      <a:pt x="1320" y="361"/>
                    </a:lnTo>
                    <a:lnTo>
                      <a:pt x="1325" y="384"/>
                    </a:lnTo>
                    <a:lnTo>
                      <a:pt x="1345" y="417"/>
                    </a:lnTo>
                    <a:lnTo>
                      <a:pt x="1350" y="434"/>
                    </a:lnTo>
                    <a:lnTo>
                      <a:pt x="1371" y="487"/>
                    </a:lnTo>
                    <a:lnTo>
                      <a:pt x="1386" y="512"/>
                    </a:lnTo>
                    <a:lnTo>
                      <a:pt x="1381" y="546"/>
                    </a:lnTo>
                    <a:lnTo>
                      <a:pt x="1389" y="579"/>
                    </a:lnTo>
                    <a:lnTo>
                      <a:pt x="1417" y="657"/>
                    </a:lnTo>
                    <a:lnTo>
                      <a:pt x="1426" y="681"/>
                    </a:lnTo>
                    <a:lnTo>
                      <a:pt x="1439" y="715"/>
                    </a:lnTo>
                    <a:lnTo>
                      <a:pt x="1448" y="736"/>
                    </a:lnTo>
                    <a:lnTo>
                      <a:pt x="1463" y="765"/>
                    </a:lnTo>
                    <a:lnTo>
                      <a:pt x="1476" y="801"/>
                    </a:lnTo>
                    <a:lnTo>
                      <a:pt x="1482" y="831"/>
                    </a:lnTo>
                    <a:lnTo>
                      <a:pt x="1500" y="869"/>
                    </a:lnTo>
                    <a:lnTo>
                      <a:pt x="1505" y="896"/>
                    </a:lnTo>
                    <a:lnTo>
                      <a:pt x="1524" y="911"/>
                    </a:lnTo>
                    <a:lnTo>
                      <a:pt x="1529" y="950"/>
                    </a:lnTo>
                    <a:lnTo>
                      <a:pt x="1537" y="991"/>
                    </a:lnTo>
                    <a:lnTo>
                      <a:pt x="1537" y="1024"/>
                    </a:lnTo>
                    <a:lnTo>
                      <a:pt x="1534" y="1040"/>
                    </a:lnTo>
                    <a:lnTo>
                      <a:pt x="1529" y="1068"/>
                    </a:lnTo>
                    <a:lnTo>
                      <a:pt x="1526" y="1089"/>
                    </a:lnTo>
                    <a:lnTo>
                      <a:pt x="1526" y="1128"/>
                    </a:lnTo>
                    <a:lnTo>
                      <a:pt x="1521" y="1173"/>
                    </a:lnTo>
                    <a:lnTo>
                      <a:pt x="1521" y="1200"/>
                    </a:lnTo>
                    <a:lnTo>
                      <a:pt x="1521" y="1214"/>
                    </a:lnTo>
                    <a:lnTo>
                      <a:pt x="1505" y="1223"/>
                    </a:lnTo>
                    <a:lnTo>
                      <a:pt x="1490" y="1248"/>
                    </a:lnTo>
                    <a:lnTo>
                      <a:pt x="1479" y="1273"/>
                    </a:lnTo>
                    <a:lnTo>
                      <a:pt x="1479" y="1309"/>
                    </a:lnTo>
                    <a:lnTo>
                      <a:pt x="1454" y="1344"/>
                    </a:lnTo>
                    <a:lnTo>
                      <a:pt x="1433" y="1344"/>
                    </a:lnTo>
                    <a:lnTo>
                      <a:pt x="1406" y="1355"/>
                    </a:lnTo>
                    <a:lnTo>
                      <a:pt x="1381" y="1358"/>
                    </a:lnTo>
                    <a:lnTo>
                      <a:pt x="1356" y="1363"/>
                    </a:lnTo>
                    <a:lnTo>
                      <a:pt x="1334" y="1363"/>
                    </a:lnTo>
                    <a:lnTo>
                      <a:pt x="1308" y="1344"/>
                    </a:lnTo>
                    <a:lnTo>
                      <a:pt x="1308" y="1319"/>
                    </a:lnTo>
                    <a:lnTo>
                      <a:pt x="1328" y="1332"/>
                    </a:lnTo>
                    <a:lnTo>
                      <a:pt x="1350" y="1344"/>
                    </a:lnTo>
                    <a:lnTo>
                      <a:pt x="1359" y="1319"/>
                    </a:lnTo>
                    <a:lnTo>
                      <a:pt x="1325" y="1309"/>
                    </a:lnTo>
                    <a:lnTo>
                      <a:pt x="1308" y="1288"/>
                    </a:lnTo>
                    <a:lnTo>
                      <a:pt x="1289" y="1261"/>
                    </a:lnTo>
                    <a:lnTo>
                      <a:pt x="1278" y="1236"/>
                    </a:lnTo>
                    <a:lnTo>
                      <a:pt x="1250" y="1200"/>
                    </a:lnTo>
                    <a:lnTo>
                      <a:pt x="1225" y="1187"/>
                    </a:lnTo>
                    <a:lnTo>
                      <a:pt x="1210" y="1187"/>
                    </a:lnTo>
                    <a:lnTo>
                      <a:pt x="1188" y="1177"/>
                    </a:lnTo>
                    <a:lnTo>
                      <a:pt x="1174" y="1133"/>
                    </a:lnTo>
                    <a:lnTo>
                      <a:pt x="1171" y="1108"/>
                    </a:lnTo>
                    <a:lnTo>
                      <a:pt x="1168" y="1072"/>
                    </a:lnTo>
                    <a:lnTo>
                      <a:pt x="1146" y="1053"/>
                    </a:lnTo>
                    <a:lnTo>
                      <a:pt x="1128" y="1033"/>
                    </a:lnTo>
                    <a:lnTo>
                      <a:pt x="1124" y="1018"/>
                    </a:lnTo>
                    <a:lnTo>
                      <a:pt x="1124" y="991"/>
                    </a:lnTo>
                    <a:lnTo>
                      <a:pt x="1124" y="963"/>
                    </a:lnTo>
                    <a:lnTo>
                      <a:pt x="1133" y="944"/>
                    </a:lnTo>
                    <a:lnTo>
                      <a:pt x="1110" y="940"/>
                    </a:lnTo>
                    <a:lnTo>
                      <a:pt x="1091" y="934"/>
                    </a:lnTo>
                    <a:lnTo>
                      <a:pt x="1107" y="963"/>
                    </a:lnTo>
                    <a:lnTo>
                      <a:pt x="1080" y="969"/>
                    </a:lnTo>
                    <a:lnTo>
                      <a:pt x="1070" y="944"/>
                    </a:lnTo>
                    <a:lnTo>
                      <a:pt x="1045" y="908"/>
                    </a:lnTo>
                    <a:lnTo>
                      <a:pt x="1027" y="852"/>
                    </a:lnTo>
                    <a:lnTo>
                      <a:pt x="1012" y="824"/>
                    </a:lnTo>
                    <a:lnTo>
                      <a:pt x="1012" y="808"/>
                    </a:lnTo>
                    <a:lnTo>
                      <a:pt x="1027" y="774"/>
                    </a:lnTo>
                    <a:lnTo>
                      <a:pt x="1045" y="754"/>
                    </a:lnTo>
                    <a:lnTo>
                      <a:pt x="1060" y="736"/>
                    </a:lnTo>
                    <a:lnTo>
                      <a:pt x="1040" y="720"/>
                    </a:lnTo>
                    <a:lnTo>
                      <a:pt x="1016" y="700"/>
                    </a:lnTo>
                    <a:lnTo>
                      <a:pt x="997" y="705"/>
                    </a:lnTo>
                    <a:lnTo>
                      <a:pt x="1012" y="727"/>
                    </a:lnTo>
                    <a:lnTo>
                      <a:pt x="1012" y="741"/>
                    </a:lnTo>
                    <a:lnTo>
                      <a:pt x="1010" y="765"/>
                    </a:lnTo>
                    <a:lnTo>
                      <a:pt x="987" y="754"/>
                    </a:lnTo>
                    <a:lnTo>
                      <a:pt x="982" y="736"/>
                    </a:lnTo>
                    <a:lnTo>
                      <a:pt x="966" y="720"/>
                    </a:lnTo>
                    <a:lnTo>
                      <a:pt x="978" y="688"/>
                    </a:lnTo>
                    <a:lnTo>
                      <a:pt x="988" y="631"/>
                    </a:lnTo>
                    <a:lnTo>
                      <a:pt x="993" y="608"/>
                    </a:lnTo>
                    <a:lnTo>
                      <a:pt x="1006" y="579"/>
                    </a:lnTo>
                    <a:lnTo>
                      <a:pt x="1003" y="546"/>
                    </a:lnTo>
                    <a:lnTo>
                      <a:pt x="1006" y="522"/>
                    </a:lnTo>
                    <a:lnTo>
                      <a:pt x="1002" y="499"/>
                    </a:lnTo>
                    <a:lnTo>
                      <a:pt x="993" y="472"/>
                    </a:lnTo>
                    <a:lnTo>
                      <a:pt x="988" y="451"/>
                    </a:lnTo>
                    <a:lnTo>
                      <a:pt x="960" y="422"/>
                    </a:lnTo>
                    <a:lnTo>
                      <a:pt x="942" y="422"/>
                    </a:lnTo>
                    <a:lnTo>
                      <a:pt x="920" y="406"/>
                    </a:lnTo>
                    <a:lnTo>
                      <a:pt x="905" y="384"/>
                    </a:lnTo>
                    <a:lnTo>
                      <a:pt x="876" y="361"/>
                    </a:lnTo>
                    <a:lnTo>
                      <a:pt x="857" y="340"/>
                    </a:lnTo>
                    <a:lnTo>
                      <a:pt x="854" y="304"/>
                    </a:lnTo>
                    <a:lnTo>
                      <a:pt x="826" y="296"/>
                    </a:lnTo>
                    <a:lnTo>
                      <a:pt x="820" y="276"/>
                    </a:lnTo>
                    <a:lnTo>
                      <a:pt x="796" y="248"/>
                    </a:lnTo>
                    <a:lnTo>
                      <a:pt x="769" y="234"/>
                    </a:lnTo>
                    <a:lnTo>
                      <a:pt x="737" y="208"/>
                    </a:lnTo>
                    <a:lnTo>
                      <a:pt x="711" y="208"/>
                    </a:lnTo>
                    <a:lnTo>
                      <a:pt x="686" y="208"/>
                    </a:lnTo>
                    <a:lnTo>
                      <a:pt x="658" y="234"/>
                    </a:lnTo>
                    <a:lnTo>
                      <a:pt x="650" y="253"/>
                    </a:lnTo>
                    <a:lnTo>
                      <a:pt x="620" y="253"/>
                    </a:lnTo>
                    <a:lnTo>
                      <a:pt x="586" y="268"/>
                    </a:lnTo>
                    <a:lnTo>
                      <a:pt x="570" y="280"/>
                    </a:lnTo>
                    <a:lnTo>
                      <a:pt x="552" y="292"/>
                    </a:lnTo>
                    <a:lnTo>
                      <a:pt x="533" y="286"/>
                    </a:lnTo>
                    <a:lnTo>
                      <a:pt x="491" y="292"/>
                    </a:lnTo>
                    <a:lnTo>
                      <a:pt x="464" y="302"/>
                    </a:lnTo>
                    <a:lnTo>
                      <a:pt x="446" y="302"/>
                    </a:lnTo>
                    <a:lnTo>
                      <a:pt x="440" y="280"/>
                    </a:lnTo>
                    <a:lnTo>
                      <a:pt x="440" y="258"/>
                    </a:lnTo>
                    <a:lnTo>
                      <a:pt x="446" y="292"/>
                    </a:lnTo>
                    <a:lnTo>
                      <a:pt x="464" y="268"/>
                    </a:lnTo>
                    <a:lnTo>
                      <a:pt x="452" y="248"/>
                    </a:lnTo>
                    <a:lnTo>
                      <a:pt x="427" y="234"/>
                    </a:lnTo>
                    <a:lnTo>
                      <a:pt x="390" y="203"/>
                    </a:lnTo>
                    <a:lnTo>
                      <a:pt x="425" y="212"/>
                    </a:lnTo>
                    <a:lnTo>
                      <a:pt x="421" y="197"/>
                    </a:lnTo>
                    <a:lnTo>
                      <a:pt x="397" y="192"/>
                    </a:lnTo>
                    <a:lnTo>
                      <a:pt x="387" y="177"/>
                    </a:lnTo>
                    <a:lnTo>
                      <a:pt x="352" y="169"/>
                    </a:lnTo>
                    <a:lnTo>
                      <a:pt x="378" y="177"/>
                    </a:lnTo>
                    <a:lnTo>
                      <a:pt x="381" y="197"/>
                    </a:lnTo>
                    <a:lnTo>
                      <a:pt x="352" y="181"/>
                    </a:lnTo>
                    <a:lnTo>
                      <a:pt x="296" y="153"/>
                    </a:lnTo>
                    <a:lnTo>
                      <a:pt x="275" y="149"/>
                    </a:lnTo>
                    <a:lnTo>
                      <a:pt x="245" y="135"/>
                    </a:lnTo>
                    <a:lnTo>
                      <a:pt x="268" y="131"/>
                    </a:lnTo>
                    <a:lnTo>
                      <a:pt x="299" y="135"/>
                    </a:lnTo>
                    <a:lnTo>
                      <a:pt x="290" y="115"/>
                    </a:lnTo>
                    <a:lnTo>
                      <a:pt x="268" y="115"/>
                    </a:lnTo>
                    <a:lnTo>
                      <a:pt x="238" y="120"/>
                    </a:lnTo>
                    <a:lnTo>
                      <a:pt x="201" y="131"/>
                    </a:lnTo>
                    <a:lnTo>
                      <a:pt x="150" y="131"/>
                    </a:lnTo>
                    <a:lnTo>
                      <a:pt x="120" y="135"/>
                    </a:lnTo>
                    <a:lnTo>
                      <a:pt x="95" y="143"/>
                    </a:lnTo>
                    <a:lnTo>
                      <a:pt x="113" y="131"/>
                    </a:lnTo>
                    <a:lnTo>
                      <a:pt x="128" y="120"/>
                    </a:lnTo>
                    <a:lnTo>
                      <a:pt x="108" y="109"/>
                    </a:lnTo>
                    <a:lnTo>
                      <a:pt x="86" y="99"/>
                    </a:lnTo>
                    <a:lnTo>
                      <a:pt x="86" y="120"/>
                    </a:lnTo>
                    <a:lnTo>
                      <a:pt x="65" y="135"/>
                    </a:lnTo>
                    <a:lnTo>
                      <a:pt x="44" y="149"/>
                    </a:lnTo>
                    <a:lnTo>
                      <a:pt x="21" y="164"/>
                    </a:lnTo>
                    <a:lnTo>
                      <a:pt x="41" y="13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Freeform 15">
                <a:extLst>
                  <a:ext uri="{FF2B5EF4-FFF2-40B4-BE49-F238E27FC236}">
                    <a16:creationId xmlns:a16="http://schemas.microsoft.com/office/drawing/2014/main" id="{4EFFF898-417A-4F1E-ADBD-408CCFE88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3357"/>
                <a:ext cx="321" cy="359"/>
              </a:xfrm>
              <a:custGeom>
                <a:avLst/>
                <a:gdLst>
                  <a:gd name="T0" fmla="*/ 0 w 963"/>
                  <a:gd name="T1" fmla="*/ 0 h 1077"/>
                  <a:gd name="T2" fmla="*/ 0 w 963"/>
                  <a:gd name="T3" fmla="*/ 0 h 1077"/>
                  <a:gd name="T4" fmla="*/ 0 w 963"/>
                  <a:gd name="T5" fmla="*/ 0 h 1077"/>
                  <a:gd name="T6" fmla="*/ 0 w 963"/>
                  <a:gd name="T7" fmla="*/ 0 h 1077"/>
                  <a:gd name="T8" fmla="*/ 0 w 963"/>
                  <a:gd name="T9" fmla="*/ 0 h 1077"/>
                  <a:gd name="T10" fmla="*/ 0 w 963"/>
                  <a:gd name="T11" fmla="*/ 0 h 1077"/>
                  <a:gd name="T12" fmla="*/ 0 w 963"/>
                  <a:gd name="T13" fmla="*/ 0 h 1077"/>
                  <a:gd name="T14" fmla="*/ 0 w 963"/>
                  <a:gd name="T15" fmla="*/ 0 h 1077"/>
                  <a:gd name="T16" fmla="*/ 0 w 963"/>
                  <a:gd name="T17" fmla="*/ 0 h 1077"/>
                  <a:gd name="T18" fmla="*/ 0 w 963"/>
                  <a:gd name="T19" fmla="*/ 0 h 1077"/>
                  <a:gd name="T20" fmla="*/ 0 w 963"/>
                  <a:gd name="T21" fmla="*/ 0 h 1077"/>
                  <a:gd name="T22" fmla="*/ 0 w 963"/>
                  <a:gd name="T23" fmla="*/ 0 h 1077"/>
                  <a:gd name="T24" fmla="*/ 0 w 963"/>
                  <a:gd name="T25" fmla="*/ 0 h 1077"/>
                  <a:gd name="T26" fmla="*/ 0 w 963"/>
                  <a:gd name="T27" fmla="*/ 0 h 1077"/>
                  <a:gd name="T28" fmla="*/ 0 w 963"/>
                  <a:gd name="T29" fmla="*/ 0 h 1077"/>
                  <a:gd name="T30" fmla="*/ 0 w 963"/>
                  <a:gd name="T31" fmla="*/ 0 h 1077"/>
                  <a:gd name="T32" fmla="*/ 0 w 963"/>
                  <a:gd name="T33" fmla="*/ 0 h 1077"/>
                  <a:gd name="T34" fmla="*/ 0 w 963"/>
                  <a:gd name="T35" fmla="*/ 0 h 1077"/>
                  <a:gd name="T36" fmla="*/ 0 w 963"/>
                  <a:gd name="T37" fmla="*/ 0 h 1077"/>
                  <a:gd name="T38" fmla="*/ 0 w 963"/>
                  <a:gd name="T39" fmla="*/ 0 h 1077"/>
                  <a:gd name="T40" fmla="*/ 0 w 963"/>
                  <a:gd name="T41" fmla="*/ 0 h 1077"/>
                  <a:gd name="T42" fmla="*/ 0 w 963"/>
                  <a:gd name="T43" fmla="*/ 0 h 1077"/>
                  <a:gd name="T44" fmla="*/ 0 w 963"/>
                  <a:gd name="T45" fmla="*/ 0 h 1077"/>
                  <a:gd name="T46" fmla="*/ 0 w 963"/>
                  <a:gd name="T47" fmla="*/ 0 h 1077"/>
                  <a:gd name="T48" fmla="*/ 0 w 963"/>
                  <a:gd name="T49" fmla="*/ 0 h 1077"/>
                  <a:gd name="T50" fmla="*/ 0 w 963"/>
                  <a:gd name="T51" fmla="*/ 0 h 1077"/>
                  <a:gd name="T52" fmla="*/ 0 w 963"/>
                  <a:gd name="T53" fmla="*/ 0 h 1077"/>
                  <a:gd name="T54" fmla="*/ 0 w 963"/>
                  <a:gd name="T55" fmla="*/ 0 h 1077"/>
                  <a:gd name="T56" fmla="*/ 0 w 963"/>
                  <a:gd name="T57" fmla="*/ 0 h 1077"/>
                  <a:gd name="T58" fmla="*/ 0 w 963"/>
                  <a:gd name="T59" fmla="*/ 0 h 1077"/>
                  <a:gd name="T60" fmla="*/ 0 w 963"/>
                  <a:gd name="T61" fmla="*/ 0 h 1077"/>
                  <a:gd name="T62" fmla="*/ 0 w 963"/>
                  <a:gd name="T63" fmla="*/ 0 h 1077"/>
                  <a:gd name="T64" fmla="*/ 0 w 963"/>
                  <a:gd name="T65" fmla="*/ 0 h 1077"/>
                  <a:gd name="T66" fmla="*/ 0 w 963"/>
                  <a:gd name="T67" fmla="*/ 0 h 1077"/>
                  <a:gd name="T68" fmla="*/ 0 w 963"/>
                  <a:gd name="T69" fmla="*/ 0 h 1077"/>
                  <a:gd name="T70" fmla="*/ 0 w 963"/>
                  <a:gd name="T71" fmla="*/ 0 h 1077"/>
                  <a:gd name="T72" fmla="*/ 0 w 963"/>
                  <a:gd name="T73" fmla="*/ 0 h 1077"/>
                  <a:gd name="T74" fmla="*/ 0 w 963"/>
                  <a:gd name="T75" fmla="*/ 0 h 1077"/>
                  <a:gd name="T76" fmla="*/ 0 w 963"/>
                  <a:gd name="T77" fmla="*/ 0 h 1077"/>
                  <a:gd name="T78" fmla="*/ 0 w 963"/>
                  <a:gd name="T79" fmla="*/ 0 h 1077"/>
                  <a:gd name="T80" fmla="*/ 0 w 963"/>
                  <a:gd name="T81" fmla="*/ 0 h 1077"/>
                  <a:gd name="T82" fmla="*/ 0 w 963"/>
                  <a:gd name="T83" fmla="*/ 0 h 1077"/>
                  <a:gd name="T84" fmla="*/ 0 w 963"/>
                  <a:gd name="T85" fmla="*/ 0 h 1077"/>
                  <a:gd name="T86" fmla="*/ 0 w 963"/>
                  <a:gd name="T87" fmla="*/ 0 h 1077"/>
                  <a:gd name="T88" fmla="*/ 0 w 963"/>
                  <a:gd name="T89" fmla="*/ 0 h 1077"/>
                  <a:gd name="T90" fmla="*/ 0 w 963"/>
                  <a:gd name="T91" fmla="*/ 0 h 1077"/>
                  <a:gd name="T92" fmla="*/ 0 w 963"/>
                  <a:gd name="T93" fmla="*/ 0 h 1077"/>
                  <a:gd name="T94" fmla="*/ 0 w 963"/>
                  <a:gd name="T95" fmla="*/ 0 h 1077"/>
                  <a:gd name="T96" fmla="*/ 0 w 963"/>
                  <a:gd name="T97" fmla="*/ 0 h 1077"/>
                  <a:gd name="T98" fmla="*/ 0 w 963"/>
                  <a:gd name="T99" fmla="*/ 0 h 1077"/>
                  <a:gd name="T100" fmla="*/ 0 w 963"/>
                  <a:gd name="T101" fmla="*/ 0 h 1077"/>
                  <a:gd name="T102" fmla="*/ 0 w 963"/>
                  <a:gd name="T103" fmla="*/ 0 h 1077"/>
                  <a:gd name="T104" fmla="*/ 0 w 963"/>
                  <a:gd name="T105" fmla="*/ 0 h 107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63"/>
                  <a:gd name="T160" fmla="*/ 0 h 1077"/>
                  <a:gd name="T161" fmla="*/ 963 w 963"/>
                  <a:gd name="T162" fmla="*/ 1077 h 107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63" h="1077">
                    <a:moveTo>
                      <a:pt x="122" y="928"/>
                    </a:moveTo>
                    <a:lnTo>
                      <a:pt x="114" y="912"/>
                    </a:lnTo>
                    <a:lnTo>
                      <a:pt x="104" y="894"/>
                    </a:lnTo>
                    <a:lnTo>
                      <a:pt x="96" y="867"/>
                    </a:lnTo>
                    <a:lnTo>
                      <a:pt x="104" y="851"/>
                    </a:lnTo>
                    <a:lnTo>
                      <a:pt x="104" y="817"/>
                    </a:lnTo>
                    <a:lnTo>
                      <a:pt x="110" y="802"/>
                    </a:lnTo>
                    <a:lnTo>
                      <a:pt x="107" y="784"/>
                    </a:lnTo>
                    <a:lnTo>
                      <a:pt x="96" y="769"/>
                    </a:lnTo>
                    <a:lnTo>
                      <a:pt x="95" y="745"/>
                    </a:lnTo>
                    <a:lnTo>
                      <a:pt x="95" y="723"/>
                    </a:lnTo>
                    <a:lnTo>
                      <a:pt x="99" y="706"/>
                    </a:lnTo>
                    <a:lnTo>
                      <a:pt x="107" y="695"/>
                    </a:lnTo>
                    <a:lnTo>
                      <a:pt x="110" y="669"/>
                    </a:lnTo>
                    <a:lnTo>
                      <a:pt x="125" y="658"/>
                    </a:lnTo>
                    <a:lnTo>
                      <a:pt x="131" y="647"/>
                    </a:lnTo>
                    <a:lnTo>
                      <a:pt x="141" y="635"/>
                    </a:lnTo>
                    <a:lnTo>
                      <a:pt x="126" y="624"/>
                    </a:lnTo>
                    <a:lnTo>
                      <a:pt x="126" y="610"/>
                    </a:lnTo>
                    <a:lnTo>
                      <a:pt x="126" y="599"/>
                    </a:lnTo>
                    <a:lnTo>
                      <a:pt x="125" y="581"/>
                    </a:lnTo>
                    <a:lnTo>
                      <a:pt x="114" y="568"/>
                    </a:lnTo>
                    <a:lnTo>
                      <a:pt x="99" y="536"/>
                    </a:lnTo>
                    <a:lnTo>
                      <a:pt x="96" y="519"/>
                    </a:lnTo>
                    <a:lnTo>
                      <a:pt x="83" y="499"/>
                    </a:lnTo>
                    <a:lnTo>
                      <a:pt x="74" y="438"/>
                    </a:lnTo>
                    <a:lnTo>
                      <a:pt x="61" y="359"/>
                    </a:lnTo>
                    <a:lnTo>
                      <a:pt x="61" y="350"/>
                    </a:lnTo>
                    <a:lnTo>
                      <a:pt x="44" y="249"/>
                    </a:lnTo>
                    <a:lnTo>
                      <a:pt x="38" y="236"/>
                    </a:lnTo>
                    <a:lnTo>
                      <a:pt x="35" y="211"/>
                    </a:lnTo>
                    <a:lnTo>
                      <a:pt x="25" y="167"/>
                    </a:lnTo>
                    <a:lnTo>
                      <a:pt x="13" y="94"/>
                    </a:lnTo>
                    <a:lnTo>
                      <a:pt x="13" y="84"/>
                    </a:lnTo>
                    <a:lnTo>
                      <a:pt x="4" y="34"/>
                    </a:lnTo>
                    <a:lnTo>
                      <a:pt x="0" y="0"/>
                    </a:lnTo>
                    <a:lnTo>
                      <a:pt x="168" y="0"/>
                    </a:lnTo>
                    <a:lnTo>
                      <a:pt x="201" y="0"/>
                    </a:lnTo>
                    <a:lnTo>
                      <a:pt x="260" y="0"/>
                    </a:lnTo>
                    <a:lnTo>
                      <a:pt x="293" y="0"/>
                    </a:lnTo>
                    <a:lnTo>
                      <a:pt x="335" y="0"/>
                    </a:lnTo>
                    <a:lnTo>
                      <a:pt x="412" y="0"/>
                    </a:lnTo>
                    <a:lnTo>
                      <a:pt x="506" y="0"/>
                    </a:lnTo>
                    <a:lnTo>
                      <a:pt x="500" y="8"/>
                    </a:lnTo>
                    <a:lnTo>
                      <a:pt x="491" y="19"/>
                    </a:lnTo>
                    <a:lnTo>
                      <a:pt x="463" y="45"/>
                    </a:lnTo>
                    <a:lnTo>
                      <a:pt x="455" y="57"/>
                    </a:lnTo>
                    <a:lnTo>
                      <a:pt x="460" y="75"/>
                    </a:lnTo>
                    <a:lnTo>
                      <a:pt x="474" y="84"/>
                    </a:lnTo>
                    <a:lnTo>
                      <a:pt x="489" y="90"/>
                    </a:lnTo>
                    <a:lnTo>
                      <a:pt x="497" y="94"/>
                    </a:lnTo>
                    <a:lnTo>
                      <a:pt x="506" y="104"/>
                    </a:lnTo>
                    <a:lnTo>
                      <a:pt x="515" y="117"/>
                    </a:lnTo>
                    <a:lnTo>
                      <a:pt x="527" y="117"/>
                    </a:lnTo>
                    <a:lnTo>
                      <a:pt x="538" y="117"/>
                    </a:lnTo>
                    <a:lnTo>
                      <a:pt x="552" y="117"/>
                    </a:lnTo>
                    <a:lnTo>
                      <a:pt x="559" y="137"/>
                    </a:lnTo>
                    <a:lnTo>
                      <a:pt x="570" y="155"/>
                    </a:lnTo>
                    <a:lnTo>
                      <a:pt x="585" y="184"/>
                    </a:lnTo>
                    <a:lnTo>
                      <a:pt x="595" y="201"/>
                    </a:lnTo>
                    <a:lnTo>
                      <a:pt x="613" y="229"/>
                    </a:lnTo>
                    <a:lnTo>
                      <a:pt x="619" y="236"/>
                    </a:lnTo>
                    <a:lnTo>
                      <a:pt x="632" y="255"/>
                    </a:lnTo>
                    <a:lnTo>
                      <a:pt x="646" y="260"/>
                    </a:lnTo>
                    <a:lnTo>
                      <a:pt x="656" y="264"/>
                    </a:lnTo>
                    <a:lnTo>
                      <a:pt x="677" y="282"/>
                    </a:lnTo>
                    <a:lnTo>
                      <a:pt x="689" y="310"/>
                    </a:lnTo>
                    <a:lnTo>
                      <a:pt x="699" y="321"/>
                    </a:lnTo>
                    <a:lnTo>
                      <a:pt x="714" y="321"/>
                    </a:lnTo>
                    <a:lnTo>
                      <a:pt x="733" y="350"/>
                    </a:lnTo>
                    <a:lnTo>
                      <a:pt x="747" y="355"/>
                    </a:lnTo>
                    <a:lnTo>
                      <a:pt x="742" y="371"/>
                    </a:lnTo>
                    <a:lnTo>
                      <a:pt x="759" y="386"/>
                    </a:lnTo>
                    <a:lnTo>
                      <a:pt x="760" y="405"/>
                    </a:lnTo>
                    <a:lnTo>
                      <a:pt x="772" y="415"/>
                    </a:lnTo>
                    <a:lnTo>
                      <a:pt x="786" y="431"/>
                    </a:lnTo>
                    <a:lnTo>
                      <a:pt x="806" y="442"/>
                    </a:lnTo>
                    <a:lnTo>
                      <a:pt x="821" y="454"/>
                    </a:lnTo>
                    <a:lnTo>
                      <a:pt x="832" y="458"/>
                    </a:lnTo>
                    <a:lnTo>
                      <a:pt x="835" y="475"/>
                    </a:lnTo>
                    <a:lnTo>
                      <a:pt x="842" y="488"/>
                    </a:lnTo>
                    <a:lnTo>
                      <a:pt x="850" y="499"/>
                    </a:lnTo>
                    <a:lnTo>
                      <a:pt x="851" y="515"/>
                    </a:lnTo>
                    <a:lnTo>
                      <a:pt x="850" y="530"/>
                    </a:lnTo>
                    <a:lnTo>
                      <a:pt x="851" y="549"/>
                    </a:lnTo>
                    <a:lnTo>
                      <a:pt x="861" y="564"/>
                    </a:lnTo>
                    <a:lnTo>
                      <a:pt x="875" y="568"/>
                    </a:lnTo>
                    <a:lnTo>
                      <a:pt x="896" y="587"/>
                    </a:lnTo>
                    <a:lnTo>
                      <a:pt x="896" y="599"/>
                    </a:lnTo>
                    <a:lnTo>
                      <a:pt x="908" y="618"/>
                    </a:lnTo>
                    <a:lnTo>
                      <a:pt x="908" y="647"/>
                    </a:lnTo>
                    <a:lnTo>
                      <a:pt x="905" y="658"/>
                    </a:lnTo>
                    <a:lnTo>
                      <a:pt x="909" y="669"/>
                    </a:lnTo>
                    <a:lnTo>
                      <a:pt x="923" y="673"/>
                    </a:lnTo>
                    <a:lnTo>
                      <a:pt x="942" y="679"/>
                    </a:lnTo>
                    <a:lnTo>
                      <a:pt x="963" y="689"/>
                    </a:lnTo>
                    <a:lnTo>
                      <a:pt x="951" y="706"/>
                    </a:lnTo>
                    <a:lnTo>
                      <a:pt x="937" y="723"/>
                    </a:lnTo>
                    <a:lnTo>
                      <a:pt x="926" y="717"/>
                    </a:lnTo>
                    <a:lnTo>
                      <a:pt x="917" y="717"/>
                    </a:lnTo>
                    <a:lnTo>
                      <a:pt x="920" y="733"/>
                    </a:lnTo>
                    <a:lnTo>
                      <a:pt x="917" y="745"/>
                    </a:lnTo>
                    <a:lnTo>
                      <a:pt x="908" y="757"/>
                    </a:lnTo>
                    <a:lnTo>
                      <a:pt x="894" y="757"/>
                    </a:lnTo>
                    <a:lnTo>
                      <a:pt x="900" y="773"/>
                    </a:lnTo>
                    <a:lnTo>
                      <a:pt x="908" y="784"/>
                    </a:lnTo>
                    <a:lnTo>
                      <a:pt x="905" y="802"/>
                    </a:lnTo>
                    <a:lnTo>
                      <a:pt x="890" y="794"/>
                    </a:lnTo>
                    <a:lnTo>
                      <a:pt x="879" y="802"/>
                    </a:lnTo>
                    <a:lnTo>
                      <a:pt x="879" y="810"/>
                    </a:lnTo>
                    <a:lnTo>
                      <a:pt x="894" y="802"/>
                    </a:lnTo>
                    <a:lnTo>
                      <a:pt x="890" y="822"/>
                    </a:lnTo>
                    <a:lnTo>
                      <a:pt x="885" y="833"/>
                    </a:lnTo>
                    <a:lnTo>
                      <a:pt x="867" y="833"/>
                    </a:lnTo>
                    <a:lnTo>
                      <a:pt x="867" y="851"/>
                    </a:lnTo>
                    <a:lnTo>
                      <a:pt x="850" y="851"/>
                    </a:lnTo>
                    <a:lnTo>
                      <a:pt x="851" y="867"/>
                    </a:lnTo>
                    <a:lnTo>
                      <a:pt x="850" y="876"/>
                    </a:lnTo>
                    <a:lnTo>
                      <a:pt x="847" y="894"/>
                    </a:lnTo>
                    <a:lnTo>
                      <a:pt x="824" y="883"/>
                    </a:lnTo>
                    <a:lnTo>
                      <a:pt x="824" y="902"/>
                    </a:lnTo>
                    <a:lnTo>
                      <a:pt x="835" y="905"/>
                    </a:lnTo>
                    <a:lnTo>
                      <a:pt x="850" y="912"/>
                    </a:lnTo>
                    <a:lnTo>
                      <a:pt x="838" y="928"/>
                    </a:lnTo>
                    <a:lnTo>
                      <a:pt x="847" y="944"/>
                    </a:lnTo>
                    <a:lnTo>
                      <a:pt x="835" y="944"/>
                    </a:lnTo>
                    <a:lnTo>
                      <a:pt x="832" y="964"/>
                    </a:lnTo>
                    <a:lnTo>
                      <a:pt x="835" y="981"/>
                    </a:lnTo>
                    <a:lnTo>
                      <a:pt x="832" y="991"/>
                    </a:lnTo>
                    <a:lnTo>
                      <a:pt x="803" y="991"/>
                    </a:lnTo>
                    <a:lnTo>
                      <a:pt x="786" y="981"/>
                    </a:lnTo>
                    <a:lnTo>
                      <a:pt x="772" y="977"/>
                    </a:lnTo>
                    <a:lnTo>
                      <a:pt x="751" y="970"/>
                    </a:lnTo>
                    <a:lnTo>
                      <a:pt x="739" y="970"/>
                    </a:lnTo>
                    <a:lnTo>
                      <a:pt x="726" y="977"/>
                    </a:lnTo>
                    <a:lnTo>
                      <a:pt x="720" y="987"/>
                    </a:lnTo>
                    <a:lnTo>
                      <a:pt x="725" y="1014"/>
                    </a:lnTo>
                    <a:lnTo>
                      <a:pt x="726" y="1032"/>
                    </a:lnTo>
                    <a:lnTo>
                      <a:pt x="725" y="1059"/>
                    </a:lnTo>
                    <a:lnTo>
                      <a:pt x="725" y="1077"/>
                    </a:lnTo>
                    <a:lnTo>
                      <a:pt x="699" y="1077"/>
                    </a:lnTo>
                    <a:lnTo>
                      <a:pt x="689" y="1071"/>
                    </a:lnTo>
                    <a:lnTo>
                      <a:pt x="689" y="1048"/>
                    </a:lnTo>
                    <a:lnTo>
                      <a:pt x="689" y="1032"/>
                    </a:lnTo>
                    <a:lnTo>
                      <a:pt x="638" y="1027"/>
                    </a:lnTo>
                    <a:lnTo>
                      <a:pt x="608" y="1027"/>
                    </a:lnTo>
                    <a:lnTo>
                      <a:pt x="589" y="1027"/>
                    </a:lnTo>
                    <a:lnTo>
                      <a:pt x="503" y="1014"/>
                    </a:lnTo>
                    <a:lnTo>
                      <a:pt x="474" y="1014"/>
                    </a:lnTo>
                    <a:lnTo>
                      <a:pt x="452" y="1014"/>
                    </a:lnTo>
                    <a:lnTo>
                      <a:pt x="409" y="1014"/>
                    </a:lnTo>
                    <a:lnTo>
                      <a:pt x="375" y="1009"/>
                    </a:lnTo>
                    <a:lnTo>
                      <a:pt x="323" y="1004"/>
                    </a:lnTo>
                    <a:lnTo>
                      <a:pt x="306" y="1004"/>
                    </a:lnTo>
                    <a:lnTo>
                      <a:pt x="262" y="997"/>
                    </a:lnTo>
                    <a:lnTo>
                      <a:pt x="250" y="997"/>
                    </a:lnTo>
                    <a:lnTo>
                      <a:pt x="148" y="991"/>
                    </a:lnTo>
                    <a:lnTo>
                      <a:pt x="135" y="977"/>
                    </a:lnTo>
                    <a:lnTo>
                      <a:pt x="135" y="955"/>
                    </a:lnTo>
                    <a:lnTo>
                      <a:pt x="122" y="92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4EB8C5D9-2CC3-42D8-9B02-03641F6400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4" y="2269"/>
                <a:ext cx="417" cy="542"/>
              </a:xfrm>
              <a:custGeom>
                <a:avLst/>
                <a:gdLst>
                  <a:gd name="T0" fmla="*/ 0 w 1252"/>
                  <a:gd name="T1" fmla="*/ 0 h 1626"/>
                  <a:gd name="T2" fmla="*/ 0 w 1252"/>
                  <a:gd name="T3" fmla="*/ 0 h 1626"/>
                  <a:gd name="T4" fmla="*/ 0 w 1252"/>
                  <a:gd name="T5" fmla="*/ 0 h 1626"/>
                  <a:gd name="T6" fmla="*/ 0 w 1252"/>
                  <a:gd name="T7" fmla="*/ 0 h 1626"/>
                  <a:gd name="T8" fmla="*/ 0 w 1252"/>
                  <a:gd name="T9" fmla="*/ 0 h 1626"/>
                  <a:gd name="T10" fmla="*/ 0 w 1252"/>
                  <a:gd name="T11" fmla="*/ 0 h 1626"/>
                  <a:gd name="T12" fmla="*/ 0 w 1252"/>
                  <a:gd name="T13" fmla="*/ 0 h 1626"/>
                  <a:gd name="T14" fmla="*/ 0 w 1252"/>
                  <a:gd name="T15" fmla="*/ 0 h 1626"/>
                  <a:gd name="T16" fmla="*/ 0 w 1252"/>
                  <a:gd name="T17" fmla="*/ 0 h 1626"/>
                  <a:gd name="T18" fmla="*/ 0 w 1252"/>
                  <a:gd name="T19" fmla="*/ 0 h 1626"/>
                  <a:gd name="T20" fmla="*/ 0 w 1252"/>
                  <a:gd name="T21" fmla="*/ 0 h 1626"/>
                  <a:gd name="T22" fmla="*/ 0 w 1252"/>
                  <a:gd name="T23" fmla="*/ 0 h 1626"/>
                  <a:gd name="T24" fmla="*/ 0 w 1252"/>
                  <a:gd name="T25" fmla="*/ 0 h 1626"/>
                  <a:gd name="T26" fmla="*/ 0 w 1252"/>
                  <a:gd name="T27" fmla="*/ 0 h 1626"/>
                  <a:gd name="T28" fmla="*/ 0 w 1252"/>
                  <a:gd name="T29" fmla="*/ 0 h 1626"/>
                  <a:gd name="T30" fmla="*/ 0 w 1252"/>
                  <a:gd name="T31" fmla="*/ 0 h 1626"/>
                  <a:gd name="T32" fmla="*/ 0 w 1252"/>
                  <a:gd name="T33" fmla="*/ 0 h 1626"/>
                  <a:gd name="T34" fmla="*/ 0 w 1252"/>
                  <a:gd name="T35" fmla="*/ 0 h 1626"/>
                  <a:gd name="T36" fmla="*/ 0 w 1252"/>
                  <a:gd name="T37" fmla="*/ 0 h 1626"/>
                  <a:gd name="T38" fmla="*/ 0 w 1252"/>
                  <a:gd name="T39" fmla="*/ 0 h 1626"/>
                  <a:gd name="T40" fmla="*/ 0 w 1252"/>
                  <a:gd name="T41" fmla="*/ 0 h 1626"/>
                  <a:gd name="T42" fmla="*/ 0 w 1252"/>
                  <a:gd name="T43" fmla="*/ 0 h 1626"/>
                  <a:gd name="T44" fmla="*/ 0 w 1252"/>
                  <a:gd name="T45" fmla="*/ 0 h 1626"/>
                  <a:gd name="T46" fmla="*/ 0 w 1252"/>
                  <a:gd name="T47" fmla="*/ 0 h 1626"/>
                  <a:gd name="T48" fmla="*/ 0 w 1252"/>
                  <a:gd name="T49" fmla="*/ 0 h 1626"/>
                  <a:gd name="T50" fmla="*/ 0 w 1252"/>
                  <a:gd name="T51" fmla="*/ 0 h 1626"/>
                  <a:gd name="T52" fmla="*/ 0 w 1252"/>
                  <a:gd name="T53" fmla="*/ 0 h 1626"/>
                  <a:gd name="T54" fmla="*/ 0 w 1252"/>
                  <a:gd name="T55" fmla="*/ 0 h 1626"/>
                  <a:gd name="T56" fmla="*/ 0 w 1252"/>
                  <a:gd name="T57" fmla="*/ 0 h 1626"/>
                  <a:gd name="T58" fmla="*/ 0 w 1252"/>
                  <a:gd name="T59" fmla="*/ 0 h 1626"/>
                  <a:gd name="T60" fmla="*/ 0 w 1252"/>
                  <a:gd name="T61" fmla="*/ 0 h 1626"/>
                  <a:gd name="T62" fmla="*/ 0 w 1252"/>
                  <a:gd name="T63" fmla="*/ 0 h 1626"/>
                  <a:gd name="T64" fmla="*/ 0 w 1252"/>
                  <a:gd name="T65" fmla="*/ 0 h 1626"/>
                  <a:gd name="T66" fmla="*/ 0 w 1252"/>
                  <a:gd name="T67" fmla="*/ 0 h 1626"/>
                  <a:gd name="T68" fmla="*/ 0 w 1252"/>
                  <a:gd name="T69" fmla="*/ 0 h 1626"/>
                  <a:gd name="T70" fmla="*/ 0 w 1252"/>
                  <a:gd name="T71" fmla="*/ 0 h 1626"/>
                  <a:gd name="T72" fmla="*/ 0 w 1252"/>
                  <a:gd name="T73" fmla="*/ 0 h 1626"/>
                  <a:gd name="T74" fmla="*/ 0 w 1252"/>
                  <a:gd name="T75" fmla="*/ 0 h 1626"/>
                  <a:gd name="T76" fmla="*/ 0 w 1252"/>
                  <a:gd name="T77" fmla="*/ 0 h 1626"/>
                  <a:gd name="T78" fmla="*/ 0 w 1252"/>
                  <a:gd name="T79" fmla="*/ 0 h 1626"/>
                  <a:gd name="T80" fmla="*/ 0 w 1252"/>
                  <a:gd name="T81" fmla="*/ 0 h 1626"/>
                  <a:gd name="T82" fmla="*/ 0 w 1252"/>
                  <a:gd name="T83" fmla="*/ 0 h 1626"/>
                  <a:gd name="T84" fmla="*/ 0 w 1252"/>
                  <a:gd name="T85" fmla="*/ 0 h 1626"/>
                  <a:gd name="T86" fmla="*/ 0 w 1252"/>
                  <a:gd name="T87" fmla="*/ 0 h 1626"/>
                  <a:gd name="T88" fmla="*/ 0 w 1252"/>
                  <a:gd name="T89" fmla="*/ 0 h 1626"/>
                  <a:gd name="T90" fmla="*/ 0 w 1252"/>
                  <a:gd name="T91" fmla="*/ 0 h 1626"/>
                  <a:gd name="T92" fmla="*/ 0 w 1252"/>
                  <a:gd name="T93" fmla="*/ 0 h 1626"/>
                  <a:gd name="T94" fmla="*/ 0 w 1252"/>
                  <a:gd name="T95" fmla="*/ 0 h 1626"/>
                  <a:gd name="T96" fmla="*/ 0 w 1252"/>
                  <a:gd name="T97" fmla="*/ 0 h 162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252"/>
                  <a:gd name="T148" fmla="*/ 0 h 1626"/>
                  <a:gd name="T149" fmla="*/ 1252 w 1252"/>
                  <a:gd name="T150" fmla="*/ 1626 h 162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252" h="1626">
                    <a:moveTo>
                      <a:pt x="1252" y="1626"/>
                    </a:moveTo>
                    <a:lnTo>
                      <a:pt x="1164" y="1626"/>
                    </a:lnTo>
                    <a:lnTo>
                      <a:pt x="1158" y="1626"/>
                    </a:lnTo>
                    <a:lnTo>
                      <a:pt x="1041" y="1626"/>
                    </a:lnTo>
                    <a:lnTo>
                      <a:pt x="1027" y="1626"/>
                    </a:lnTo>
                    <a:lnTo>
                      <a:pt x="859" y="1626"/>
                    </a:lnTo>
                    <a:lnTo>
                      <a:pt x="649" y="1626"/>
                    </a:lnTo>
                    <a:lnTo>
                      <a:pt x="42" y="1626"/>
                    </a:lnTo>
                    <a:lnTo>
                      <a:pt x="42" y="1209"/>
                    </a:lnTo>
                    <a:lnTo>
                      <a:pt x="51" y="1188"/>
                    </a:lnTo>
                    <a:lnTo>
                      <a:pt x="58" y="1159"/>
                    </a:lnTo>
                    <a:lnTo>
                      <a:pt x="52" y="1148"/>
                    </a:lnTo>
                    <a:lnTo>
                      <a:pt x="52" y="1136"/>
                    </a:lnTo>
                    <a:lnTo>
                      <a:pt x="64" y="1129"/>
                    </a:lnTo>
                    <a:lnTo>
                      <a:pt x="64" y="1117"/>
                    </a:lnTo>
                    <a:lnTo>
                      <a:pt x="45" y="1104"/>
                    </a:lnTo>
                    <a:lnTo>
                      <a:pt x="33" y="1104"/>
                    </a:lnTo>
                    <a:lnTo>
                      <a:pt x="27" y="1100"/>
                    </a:lnTo>
                    <a:lnTo>
                      <a:pt x="15" y="1104"/>
                    </a:lnTo>
                    <a:lnTo>
                      <a:pt x="5" y="1100"/>
                    </a:lnTo>
                    <a:lnTo>
                      <a:pt x="5" y="1083"/>
                    </a:lnTo>
                    <a:lnTo>
                      <a:pt x="0" y="1075"/>
                    </a:lnTo>
                    <a:lnTo>
                      <a:pt x="0" y="1072"/>
                    </a:lnTo>
                    <a:lnTo>
                      <a:pt x="5" y="1060"/>
                    </a:lnTo>
                    <a:lnTo>
                      <a:pt x="5" y="1049"/>
                    </a:lnTo>
                    <a:lnTo>
                      <a:pt x="17" y="1033"/>
                    </a:lnTo>
                    <a:lnTo>
                      <a:pt x="30" y="1006"/>
                    </a:lnTo>
                    <a:lnTo>
                      <a:pt x="36" y="987"/>
                    </a:lnTo>
                    <a:lnTo>
                      <a:pt x="48" y="984"/>
                    </a:lnTo>
                    <a:lnTo>
                      <a:pt x="58" y="979"/>
                    </a:lnTo>
                    <a:lnTo>
                      <a:pt x="61" y="974"/>
                    </a:lnTo>
                    <a:lnTo>
                      <a:pt x="73" y="965"/>
                    </a:lnTo>
                    <a:lnTo>
                      <a:pt x="79" y="938"/>
                    </a:lnTo>
                    <a:lnTo>
                      <a:pt x="82" y="933"/>
                    </a:lnTo>
                    <a:lnTo>
                      <a:pt x="79" y="933"/>
                    </a:lnTo>
                    <a:lnTo>
                      <a:pt x="79" y="923"/>
                    </a:lnTo>
                    <a:lnTo>
                      <a:pt x="92" y="906"/>
                    </a:lnTo>
                    <a:lnTo>
                      <a:pt x="97" y="900"/>
                    </a:lnTo>
                    <a:lnTo>
                      <a:pt x="104" y="890"/>
                    </a:lnTo>
                    <a:lnTo>
                      <a:pt x="107" y="867"/>
                    </a:lnTo>
                    <a:lnTo>
                      <a:pt x="115" y="858"/>
                    </a:lnTo>
                    <a:lnTo>
                      <a:pt x="136" y="826"/>
                    </a:lnTo>
                    <a:lnTo>
                      <a:pt x="140" y="812"/>
                    </a:lnTo>
                    <a:lnTo>
                      <a:pt x="153" y="791"/>
                    </a:lnTo>
                    <a:lnTo>
                      <a:pt x="152" y="780"/>
                    </a:lnTo>
                    <a:lnTo>
                      <a:pt x="142" y="768"/>
                    </a:lnTo>
                    <a:lnTo>
                      <a:pt x="140" y="751"/>
                    </a:lnTo>
                    <a:lnTo>
                      <a:pt x="133" y="747"/>
                    </a:lnTo>
                    <a:lnTo>
                      <a:pt x="115" y="747"/>
                    </a:lnTo>
                    <a:lnTo>
                      <a:pt x="107" y="731"/>
                    </a:lnTo>
                    <a:lnTo>
                      <a:pt x="97" y="742"/>
                    </a:lnTo>
                    <a:lnTo>
                      <a:pt x="92" y="731"/>
                    </a:lnTo>
                    <a:lnTo>
                      <a:pt x="86" y="723"/>
                    </a:lnTo>
                    <a:lnTo>
                      <a:pt x="79" y="720"/>
                    </a:lnTo>
                    <a:lnTo>
                      <a:pt x="67" y="703"/>
                    </a:lnTo>
                    <a:lnTo>
                      <a:pt x="61" y="693"/>
                    </a:lnTo>
                    <a:lnTo>
                      <a:pt x="52" y="681"/>
                    </a:lnTo>
                    <a:lnTo>
                      <a:pt x="61" y="658"/>
                    </a:lnTo>
                    <a:lnTo>
                      <a:pt x="52" y="647"/>
                    </a:lnTo>
                    <a:lnTo>
                      <a:pt x="52" y="631"/>
                    </a:lnTo>
                    <a:lnTo>
                      <a:pt x="36" y="612"/>
                    </a:lnTo>
                    <a:lnTo>
                      <a:pt x="42" y="603"/>
                    </a:lnTo>
                    <a:lnTo>
                      <a:pt x="42" y="432"/>
                    </a:lnTo>
                    <a:lnTo>
                      <a:pt x="36" y="401"/>
                    </a:lnTo>
                    <a:lnTo>
                      <a:pt x="42" y="376"/>
                    </a:lnTo>
                    <a:lnTo>
                      <a:pt x="42" y="0"/>
                    </a:lnTo>
                    <a:lnTo>
                      <a:pt x="240" y="0"/>
                    </a:lnTo>
                    <a:lnTo>
                      <a:pt x="240" y="231"/>
                    </a:lnTo>
                    <a:lnTo>
                      <a:pt x="244" y="240"/>
                    </a:lnTo>
                    <a:lnTo>
                      <a:pt x="273" y="273"/>
                    </a:lnTo>
                    <a:lnTo>
                      <a:pt x="281" y="284"/>
                    </a:lnTo>
                    <a:lnTo>
                      <a:pt x="290" y="291"/>
                    </a:lnTo>
                    <a:lnTo>
                      <a:pt x="302" y="301"/>
                    </a:lnTo>
                    <a:lnTo>
                      <a:pt x="302" y="311"/>
                    </a:lnTo>
                    <a:lnTo>
                      <a:pt x="313" y="322"/>
                    </a:lnTo>
                    <a:lnTo>
                      <a:pt x="308" y="333"/>
                    </a:lnTo>
                    <a:lnTo>
                      <a:pt x="302" y="333"/>
                    </a:lnTo>
                    <a:lnTo>
                      <a:pt x="317" y="355"/>
                    </a:lnTo>
                    <a:lnTo>
                      <a:pt x="302" y="366"/>
                    </a:lnTo>
                    <a:lnTo>
                      <a:pt x="335" y="376"/>
                    </a:lnTo>
                    <a:lnTo>
                      <a:pt x="341" y="382"/>
                    </a:lnTo>
                    <a:lnTo>
                      <a:pt x="348" y="395"/>
                    </a:lnTo>
                    <a:lnTo>
                      <a:pt x="387" y="405"/>
                    </a:lnTo>
                    <a:lnTo>
                      <a:pt x="392" y="416"/>
                    </a:lnTo>
                    <a:lnTo>
                      <a:pt x="418" y="437"/>
                    </a:lnTo>
                    <a:lnTo>
                      <a:pt x="438" y="459"/>
                    </a:lnTo>
                    <a:lnTo>
                      <a:pt x="460" y="478"/>
                    </a:lnTo>
                    <a:lnTo>
                      <a:pt x="465" y="481"/>
                    </a:lnTo>
                    <a:lnTo>
                      <a:pt x="465" y="498"/>
                    </a:lnTo>
                    <a:lnTo>
                      <a:pt x="475" y="509"/>
                    </a:lnTo>
                    <a:lnTo>
                      <a:pt x="482" y="509"/>
                    </a:lnTo>
                    <a:lnTo>
                      <a:pt x="497" y="527"/>
                    </a:lnTo>
                    <a:lnTo>
                      <a:pt x="496" y="539"/>
                    </a:lnTo>
                    <a:lnTo>
                      <a:pt x="505" y="539"/>
                    </a:lnTo>
                    <a:lnTo>
                      <a:pt x="521" y="527"/>
                    </a:lnTo>
                    <a:lnTo>
                      <a:pt x="530" y="539"/>
                    </a:lnTo>
                    <a:lnTo>
                      <a:pt x="530" y="548"/>
                    </a:lnTo>
                    <a:lnTo>
                      <a:pt x="533" y="548"/>
                    </a:lnTo>
                    <a:lnTo>
                      <a:pt x="548" y="548"/>
                    </a:lnTo>
                    <a:lnTo>
                      <a:pt x="563" y="548"/>
                    </a:lnTo>
                    <a:lnTo>
                      <a:pt x="575" y="544"/>
                    </a:lnTo>
                    <a:lnTo>
                      <a:pt x="585" y="544"/>
                    </a:lnTo>
                    <a:lnTo>
                      <a:pt x="590" y="548"/>
                    </a:lnTo>
                    <a:lnTo>
                      <a:pt x="585" y="565"/>
                    </a:lnTo>
                    <a:lnTo>
                      <a:pt x="585" y="577"/>
                    </a:lnTo>
                    <a:lnTo>
                      <a:pt x="575" y="581"/>
                    </a:lnTo>
                    <a:lnTo>
                      <a:pt x="578" y="598"/>
                    </a:lnTo>
                    <a:lnTo>
                      <a:pt x="566" y="631"/>
                    </a:lnTo>
                    <a:lnTo>
                      <a:pt x="563" y="635"/>
                    </a:lnTo>
                    <a:lnTo>
                      <a:pt x="566" y="647"/>
                    </a:lnTo>
                    <a:lnTo>
                      <a:pt x="566" y="658"/>
                    </a:lnTo>
                    <a:lnTo>
                      <a:pt x="552" y="658"/>
                    </a:lnTo>
                    <a:lnTo>
                      <a:pt x="552" y="669"/>
                    </a:lnTo>
                    <a:lnTo>
                      <a:pt x="563" y="673"/>
                    </a:lnTo>
                    <a:lnTo>
                      <a:pt x="563" y="681"/>
                    </a:lnTo>
                    <a:lnTo>
                      <a:pt x="555" y="686"/>
                    </a:lnTo>
                    <a:lnTo>
                      <a:pt x="563" y="697"/>
                    </a:lnTo>
                    <a:lnTo>
                      <a:pt x="572" y="703"/>
                    </a:lnTo>
                    <a:lnTo>
                      <a:pt x="572" y="715"/>
                    </a:lnTo>
                    <a:lnTo>
                      <a:pt x="578" y="723"/>
                    </a:lnTo>
                    <a:lnTo>
                      <a:pt x="560" y="731"/>
                    </a:lnTo>
                    <a:lnTo>
                      <a:pt x="548" y="742"/>
                    </a:lnTo>
                    <a:lnTo>
                      <a:pt x="546" y="747"/>
                    </a:lnTo>
                    <a:lnTo>
                      <a:pt x="548" y="764"/>
                    </a:lnTo>
                    <a:lnTo>
                      <a:pt x="555" y="768"/>
                    </a:lnTo>
                    <a:lnTo>
                      <a:pt x="555" y="772"/>
                    </a:lnTo>
                    <a:lnTo>
                      <a:pt x="541" y="783"/>
                    </a:lnTo>
                    <a:lnTo>
                      <a:pt x="546" y="802"/>
                    </a:lnTo>
                    <a:lnTo>
                      <a:pt x="563" y="802"/>
                    </a:lnTo>
                    <a:lnTo>
                      <a:pt x="566" y="806"/>
                    </a:lnTo>
                    <a:lnTo>
                      <a:pt x="585" y="826"/>
                    </a:lnTo>
                    <a:lnTo>
                      <a:pt x="599" y="816"/>
                    </a:lnTo>
                    <a:lnTo>
                      <a:pt x="610" y="802"/>
                    </a:lnTo>
                    <a:lnTo>
                      <a:pt x="624" y="802"/>
                    </a:lnTo>
                    <a:lnTo>
                      <a:pt x="639" y="791"/>
                    </a:lnTo>
                    <a:lnTo>
                      <a:pt x="658" y="764"/>
                    </a:lnTo>
                    <a:lnTo>
                      <a:pt x="670" y="764"/>
                    </a:lnTo>
                    <a:lnTo>
                      <a:pt x="679" y="780"/>
                    </a:lnTo>
                    <a:lnTo>
                      <a:pt x="694" y="791"/>
                    </a:lnTo>
                    <a:lnTo>
                      <a:pt x="698" y="791"/>
                    </a:lnTo>
                    <a:lnTo>
                      <a:pt x="694" y="802"/>
                    </a:lnTo>
                    <a:lnTo>
                      <a:pt x="704" y="806"/>
                    </a:lnTo>
                    <a:lnTo>
                      <a:pt x="704" y="826"/>
                    </a:lnTo>
                    <a:lnTo>
                      <a:pt x="712" y="845"/>
                    </a:lnTo>
                    <a:lnTo>
                      <a:pt x="713" y="858"/>
                    </a:lnTo>
                    <a:lnTo>
                      <a:pt x="743" y="895"/>
                    </a:lnTo>
                    <a:lnTo>
                      <a:pt x="755" y="900"/>
                    </a:lnTo>
                    <a:lnTo>
                      <a:pt x="768" y="915"/>
                    </a:lnTo>
                    <a:lnTo>
                      <a:pt x="768" y="938"/>
                    </a:lnTo>
                    <a:lnTo>
                      <a:pt x="756" y="938"/>
                    </a:lnTo>
                    <a:lnTo>
                      <a:pt x="768" y="956"/>
                    </a:lnTo>
                    <a:lnTo>
                      <a:pt x="777" y="974"/>
                    </a:lnTo>
                    <a:lnTo>
                      <a:pt x="786" y="974"/>
                    </a:lnTo>
                    <a:lnTo>
                      <a:pt x="786" y="979"/>
                    </a:lnTo>
                    <a:lnTo>
                      <a:pt x="797" y="979"/>
                    </a:lnTo>
                    <a:lnTo>
                      <a:pt x="811" y="974"/>
                    </a:lnTo>
                    <a:lnTo>
                      <a:pt x="831" y="984"/>
                    </a:lnTo>
                    <a:lnTo>
                      <a:pt x="847" y="1011"/>
                    </a:lnTo>
                    <a:lnTo>
                      <a:pt x="843" y="1022"/>
                    </a:lnTo>
                    <a:lnTo>
                      <a:pt x="859" y="1037"/>
                    </a:lnTo>
                    <a:lnTo>
                      <a:pt x="852" y="1049"/>
                    </a:lnTo>
                    <a:lnTo>
                      <a:pt x="867" y="1060"/>
                    </a:lnTo>
                    <a:lnTo>
                      <a:pt x="881" y="1067"/>
                    </a:lnTo>
                    <a:lnTo>
                      <a:pt x="890" y="1072"/>
                    </a:lnTo>
                    <a:lnTo>
                      <a:pt x="893" y="1072"/>
                    </a:lnTo>
                    <a:lnTo>
                      <a:pt x="893" y="1060"/>
                    </a:lnTo>
                    <a:lnTo>
                      <a:pt x="899" y="1049"/>
                    </a:lnTo>
                    <a:lnTo>
                      <a:pt x="919" y="1044"/>
                    </a:lnTo>
                    <a:lnTo>
                      <a:pt x="969" y="1049"/>
                    </a:lnTo>
                    <a:lnTo>
                      <a:pt x="978" y="1060"/>
                    </a:lnTo>
                    <a:lnTo>
                      <a:pt x="992" y="1055"/>
                    </a:lnTo>
                    <a:lnTo>
                      <a:pt x="992" y="1033"/>
                    </a:lnTo>
                    <a:lnTo>
                      <a:pt x="1012" y="1028"/>
                    </a:lnTo>
                    <a:lnTo>
                      <a:pt x="1027" y="1037"/>
                    </a:lnTo>
                    <a:lnTo>
                      <a:pt x="1041" y="1033"/>
                    </a:lnTo>
                    <a:lnTo>
                      <a:pt x="1048" y="1033"/>
                    </a:lnTo>
                    <a:lnTo>
                      <a:pt x="1091" y="1033"/>
                    </a:lnTo>
                    <a:lnTo>
                      <a:pt x="1100" y="1037"/>
                    </a:lnTo>
                    <a:lnTo>
                      <a:pt x="1132" y="1033"/>
                    </a:lnTo>
                    <a:lnTo>
                      <a:pt x="1145" y="1033"/>
                    </a:lnTo>
                    <a:lnTo>
                      <a:pt x="1167" y="1033"/>
                    </a:lnTo>
                    <a:lnTo>
                      <a:pt x="1172" y="1033"/>
                    </a:lnTo>
                    <a:lnTo>
                      <a:pt x="1163" y="1016"/>
                    </a:lnTo>
                    <a:lnTo>
                      <a:pt x="1163" y="1011"/>
                    </a:lnTo>
                    <a:lnTo>
                      <a:pt x="1167" y="1006"/>
                    </a:lnTo>
                    <a:lnTo>
                      <a:pt x="1167" y="995"/>
                    </a:lnTo>
                    <a:lnTo>
                      <a:pt x="1173" y="995"/>
                    </a:lnTo>
                    <a:lnTo>
                      <a:pt x="1188" y="984"/>
                    </a:lnTo>
                    <a:lnTo>
                      <a:pt x="1194" y="987"/>
                    </a:lnTo>
                    <a:lnTo>
                      <a:pt x="1209" y="1011"/>
                    </a:lnTo>
                    <a:lnTo>
                      <a:pt x="1219" y="1011"/>
                    </a:lnTo>
                    <a:lnTo>
                      <a:pt x="1216" y="1016"/>
                    </a:lnTo>
                    <a:lnTo>
                      <a:pt x="1219" y="1022"/>
                    </a:lnTo>
                    <a:lnTo>
                      <a:pt x="1236" y="1033"/>
                    </a:lnTo>
                    <a:lnTo>
                      <a:pt x="1240" y="1044"/>
                    </a:lnTo>
                    <a:lnTo>
                      <a:pt x="1246" y="1049"/>
                    </a:lnTo>
                    <a:lnTo>
                      <a:pt x="1252" y="1049"/>
                    </a:lnTo>
                    <a:lnTo>
                      <a:pt x="1252" y="162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Freeform 17">
                <a:extLst>
                  <a:ext uri="{FF2B5EF4-FFF2-40B4-BE49-F238E27FC236}">
                    <a16:creationId xmlns:a16="http://schemas.microsoft.com/office/drawing/2014/main" id="{4C36DF12-0584-4DE4-8F28-62BA32216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771"/>
                <a:ext cx="270" cy="428"/>
              </a:xfrm>
              <a:custGeom>
                <a:avLst/>
                <a:gdLst>
                  <a:gd name="T0" fmla="*/ 0 w 812"/>
                  <a:gd name="T1" fmla="*/ 0 h 1284"/>
                  <a:gd name="T2" fmla="*/ 0 w 812"/>
                  <a:gd name="T3" fmla="*/ 0 h 1284"/>
                  <a:gd name="T4" fmla="*/ 0 w 812"/>
                  <a:gd name="T5" fmla="*/ 0 h 1284"/>
                  <a:gd name="T6" fmla="*/ 0 w 812"/>
                  <a:gd name="T7" fmla="*/ 0 h 1284"/>
                  <a:gd name="T8" fmla="*/ 0 w 812"/>
                  <a:gd name="T9" fmla="*/ 0 h 1284"/>
                  <a:gd name="T10" fmla="*/ 0 w 812"/>
                  <a:gd name="T11" fmla="*/ 0 h 1284"/>
                  <a:gd name="T12" fmla="*/ 0 w 812"/>
                  <a:gd name="T13" fmla="*/ 0 h 1284"/>
                  <a:gd name="T14" fmla="*/ 0 w 812"/>
                  <a:gd name="T15" fmla="*/ 0 h 1284"/>
                  <a:gd name="T16" fmla="*/ 0 w 812"/>
                  <a:gd name="T17" fmla="*/ 0 h 1284"/>
                  <a:gd name="T18" fmla="*/ 0 w 812"/>
                  <a:gd name="T19" fmla="*/ 0 h 1284"/>
                  <a:gd name="T20" fmla="*/ 0 w 812"/>
                  <a:gd name="T21" fmla="*/ 0 h 1284"/>
                  <a:gd name="T22" fmla="*/ 0 w 812"/>
                  <a:gd name="T23" fmla="*/ 0 h 1284"/>
                  <a:gd name="T24" fmla="*/ 0 w 812"/>
                  <a:gd name="T25" fmla="*/ 0 h 1284"/>
                  <a:gd name="T26" fmla="*/ 0 w 812"/>
                  <a:gd name="T27" fmla="*/ 0 h 1284"/>
                  <a:gd name="T28" fmla="*/ 0 w 812"/>
                  <a:gd name="T29" fmla="*/ 0 h 1284"/>
                  <a:gd name="T30" fmla="*/ 0 w 812"/>
                  <a:gd name="T31" fmla="*/ 0 h 1284"/>
                  <a:gd name="T32" fmla="*/ 0 w 812"/>
                  <a:gd name="T33" fmla="*/ 0 h 1284"/>
                  <a:gd name="T34" fmla="*/ 0 w 812"/>
                  <a:gd name="T35" fmla="*/ 0 h 1284"/>
                  <a:gd name="T36" fmla="*/ 0 w 812"/>
                  <a:gd name="T37" fmla="*/ 0 h 1284"/>
                  <a:gd name="T38" fmla="*/ 0 w 812"/>
                  <a:gd name="T39" fmla="*/ 0 h 1284"/>
                  <a:gd name="T40" fmla="*/ 0 w 812"/>
                  <a:gd name="T41" fmla="*/ 0 h 1284"/>
                  <a:gd name="T42" fmla="*/ 0 w 812"/>
                  <a:gd name="T43" fmla="*/ 0 h 1284"/>
                  <a:gd name="T44" fmla="*/ 0 w 812"/>
                  <a:gd name="T45" fmla="*/ 0 h 1284"/>
                  <a:gd name="T46" fmla="*/ 0 w 812"/>
                  <a:gd name="T47" fmla="*/ 0 h 1284"/>
                  <a:gd name="T48" fmla="*/ 0 w 812"/>
                  <a:gd name="T49" fmla="*/ 0 h 1284"/>
                  <a:gd name="T50" fmla="*/ 0 w 812"/>
                  <a:gd name="T51" fmla="*/ 0 h 1284"/>
                  <a:gd name="T52" fmla="*/ 0 w 812"/>
                  <a:gd name="T53" fmla="*/ 0 h 1284"/>
                  <a:gd name="T54" fmla="*/ 0 w 812"/>
                  <a:gd name="T55" fmla="*/ 0 h 1284"/>
                  <a:gd name="T56" fmla="*/ 0 w 812"/>
                  <a:gd name="T57" fmla="*/ 0 h 1284"/>
                  <a:gd name="T58" fmla="*/ 0 w 812"/>
                  <a:gd name="T59" fmla="*/ 0 h 1284"/>
                  <a:gd name="T60" fmla="*/ 0 w 812"/>
                  <a:gd name="T61" fmla="*/ 0 h 1284"/>
                  <a:gd name="T62" fmla="*/ 0 w 812"/>
                  <a:gd name="T63" fmla="*/ 0 h 1284"/>
                  <a:gd name="T64" fmla="*/ 0 w 812"/>
                  <a:gd name="T65" fmla="*/ 0 h 1284"/>
                  <a:gd name="T66" fmla="*/ 0 w 812"/>
                  <a:gd name="T67" fmla="*/ 0 h 1284"/>
                  <a:gd name="T68" fmla="*/ 0 w 812"/>
                  <a:gd name="T69" fmla="*/ 0 h 1284"/>
                  <a:gd name="T70" fmla="*/ 0 w 812"/>
                  <a:gd name="T71" fmla="*/ 0 h 1284"/>
                  <a:gd name="T72" fmla="*/ 0 w 812"/>
                  <a:gd name="T73" fmla="*/ 0 h 1284"/>
                  <a:gd name="T74" fmla="*/ 0 w 812"/>
                  <a:gd name="T75" fmla="*/ 0 h 1284"/>
                  <a:gd name="T76" fmla="*/ 0 w 812"/>
                  <a:gd name="T77" fmla="*/ 0 h 1284"/>
                  <a:gd name="T78" fmla="*/ 0 w 812"/>
                  <a:gd name="T79" fmla="*/ 0 h 1284"/>
                  <a:gd name="T80" fmla="*/ 0 w 812"/>
                  <a:gd name="T81" fmla="*/ 0 h 1284"/>
                  <a:gd name="T82" fmla="*/ 0 w 812"/>
                  <a:gd name="T83" fmla="*/ 0 h 1284"/>
                  <a:gd name="T84" fmla="*/ 0 w 812"/>
                  <a:gd name="T85" fmla="*/ 0 h 1284"/>
                  <a:gd name="T86" fmla="*/ 0 w 812"/>
                  <a:gd name="T87" fmla="*/ 0 h 1284"/>
                  <a:gd name="T88" fmla="*/ 0 w 812"/>
                  <a:gd name="T89" fmla="*/ 0 h 1284"/>
                  <a:gd name="T90" fmla="*/ 0 w 812"/>
                  <a:gd name="T91" fmla="*/ 0 h 1284"/>
                  <a:gd name="T92" fmla="*/ 0 w 812"/>
                  <a:gd name="T93" fmla="*/ 0 h 1284"/>
                  <a:gd name="T94" fmla="*/ 0 w 812"/>
                  <a:gd name="T95" fmla="*/ 0 h 1284"/>
                  <a:gd name="T96" fmla="*/ 0 w 812"/>
                  <a:gd name="T97" fmla="*/ 0 h 1284"/>
                  <a:gd name="T98" fmla="*/ 0 w 812"/>
                  <a:gd name="T99" fmla="*/ 0 h 1284"/>
                  <a:gd name="T100" fmla="*/ 0 w 812"/>
                  <a:gd name="T101" fmla="*/ 0 h 1284"/>
                  <a:gd name="T102" fmla="*/ 0 w 812"/>
                  <a:gd name="T103" fmla="*/ 0 h 1284"/>
                  <a:gd name="T104" fmla="*/ 0 w 812"/>
                  <a:gd name="T105" fmla="*/ 0 h 1284"/>
                  <a:gd name="T106" fmla="*/ 0 w 812"/>
                  <a:gd name="T107" fmla="*/ 0 h 1284"/>
                  <a:gd name="T108" fmla="*/ 0 w 812"/>
                  <a:gd name="T109" fmla="*/ 0 h 1284"/>
                  <a:gd name="T110" fmla="*/ 0 w 812"/>
                  <a:gd name="T111" fmla="*/ 0 h 12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12"/>
                  <a:gd name="T169" fmla="*/ 0 h 1284"/>
                  <a:gd name="T170" fmla="*/ 812 w 812"/>
                  <a:gd name="T171" fmla="*/ 1284 h 12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12" h="1284">
                    <a:moveTo>
                      <a:pt x="472" y="1284"/>
                    </a:moveTo>
                    <a:lnTo>
                      <a:pt x="459" y="1266"/>
                    </a:lnTo>
                    <a:lnTo>
                      <a:pt x="448" y="1266"/>
                    </a:lnTo>
                    <a:lnTo>
                      <a:pt x="456" y="1278"/>
                    </a:lnTo>
                    <a:lnTo>
                      <a:pt x="445" y="1284"/>
                    </a:lnTo>
                    <a:lnTo>
                      <a:pt x="436" y="1278"/>
                    </a:lnTo>
                    <a:lnTo>
                      <a:pt x="430" y="1261"/>
                    </a:lnTo>
                    <a:lnTo>
                      <a:pt x="420" y="1244"/>
                    </a:lnTo>
                    <a:lnTo>
                      <a:pt x="417" y="1233"/>
                    </a:lnTo>
                    <a:lnTo>
                      <a:pt x="407" y="1219"/>
                    </a:lnTo>
                    <a:lnTo>
                      <a:pt x="423" y="1202"/>
                    </a:lnTo>
                    <a:lnTo>
                      <a:pt x="420" y="1182"/>
                    </a:lnTo>
                    <a:lnTo>
                      <a:pt x="407" y="1162"/>
                    </a:lnTo>
                    <a:lnTo>
                      <a:pt x="402" y="1151"/>
                    </a:lnTo>
                    <a:lnTo>
                      <a:pt x="407" y="1133"/>
                    </a:lnTo>
                    <a:lnTo>
                      <a:pt x="380" y="1113"/>
                    </a:lnTo>
                    <a:lnTo>
                      <a:pt x="372" y="1097"/>
                    </a:lnTo>
                    <a:lnTo>
                      <a:pt x="360" y="1097"/>
                    </a:lnTo>
                    <a:lnTo>
                      <a:pt x="338" y="1082"/>
                    </a:lnTo>
                    <a:lnTo>
                      <a:pt x="325" y="1082"/>
                    </a:lnTo>
                    <a:lnTo>
                      <a:pt x="311" y="1068"/>
                    </a:lnTo>
                    <a:lnTo>
                      <a:pt x="307" y="1059"/>
                    </a:lnTo>
                    <a:lnTo>
                      <a:pt x="280" y="1048"/>
                    </a:lnTo>
                    <a:lnTo>
                      <a:pt x="273" y="1034"/>
                    </a:lnTo>
                    <a:lnTo>
                      <a:pt x="252" y="1024"/>
                    </a:lnTo>
                    <a:lnTo>
                      <a:pt x="244" y="1013"/>
                    </a:lnTo>
                    <a:lnTo>
                      <a:pt x="229" y="1001"/>
                    </a:lnTo>
                    <a:lnTo>
                      <a:pt x="225" y="975"/>
                    </a:lnTo>
                    <a:lnTo>
                      <a:pt x="229" y="965"/>
                    </a:lnTo>
                    <a:lnTo>
                      <a:pt x="244" y="954"/>
                    </a:lnTo>
                    <a:lnTo>
                      <a:pt x="250" y="931"/>
                    </a:lnTo>
                    <a:lnTo>
                      <a:pt x="270" y="908"/>
                    </a:lnTo>
                    <a:lnTo>
                      <a:pt x="267" y="899"/>
                    </a:lnTo>
                    <a:lnTo>
                      <a:pt x="267" y="880"/>
                    </a:lnTo>
                    <a:lnTo>
                      <a:pt x="276" y="876"/>
                    </a:lnTo>
                    <a:lnTo>
                      <a:pt x="280" y="858"/>
                    </a:lnTo>
                    <a:lnTo>
                      <a:pt x="258" y="838"/>
                    </a:lnTo>
                    <a:lnTo>
                      <a:pt x="240" y="838"/>
                    </a:lnTo>
                    <a:lnTo>
                      <a:pt x="222" y="830"/>
                    </a:lnTo>
                    <a:lnTo>
                      <a:pt x="213" y="830"/>
                    </a:lnTo>
                    <a:lnTo>
                      <a:pt x="201" y="838"/>
                    </a:lnTo>
                    <a:lnTo>
                      <a:pt x="194" y="850"/>
                    </a:lnTo>
                    <a:lnTo>
                      <a:pt x="182" y="854"/>
                    </a:lnTo>
                    <a:lnTo>
                      <a:pt x="170" y="843"/>
                    </a:lnTo>
                    <a:lnTo>
                      <a:pt x="162" y="822"/>
                    </a:lnTo>
                    <a:lnTo>
                      <a:pt x="158" y="806"/>
                    </a:lnTo>
                    <a:lnTo>
                      <a:pt x="162" y="793"/>
                    </a:lnTo>
                    <a:lnTo>
                      <a:pt x="158" y="765"/>
                    </a:lnTo>
                    <a:lnTo>
                      <a:pt x="142" y="749"/>
                    </a:lnTo>
                    <a:lnTo>
                      <a:pt x="125" y="731"/>
                    </a:lnTo>
                    <a:lnTo>
                      <a:pt x="115" y="722"/>
                    </a:lnTo>
                    <a:lnTo>
                      <a:pt x="85" y="709"/>
                    </a:lnTo>
                    <a:lnTo>
                      <a:pt x="70" y="690"/>
                    </a:lnTo>
                    <a:lnTo>
                      <a:pt x="40" y="661"/>
                    </a:lnTo>
                    <a:lnTo>
                      <a:pt x="30" y="651"/>
                    </a:lnTo>
                    <a:lnTo>
                      <a:pt x="26" y="635"/>
                    </a:lnTo>
                    <a:lnTo>
                      <a:pt x="11" y="619"/>
                    </a:lnTo>
                    <a:lnTo>
                      <a:pt x="12" y="605"/>
                    </a:lnTo>
                    <a:lnTo>
                      <a:pt x="11" y="585"/>
                    </a:lnTo>
                    <a:lnTo>
                      <a:pt x="0" y="552"/>
                    </a:lnTo>
                    <a:lnTo>
                      <a:pt x="2" y="540"/>
                    </a:lnTo>
                    <a:lnTo>
                      <a:pt x="12" y="508"/>
                    </a:lnTo>
                    <a:lnTo>
                      <a:pt x="23" y="495"/>
                    </a:lnTo>
                    <a:lnTo>
                      <a:pt x="23" y="486"/>
                    </a:lnTo>
                    <a:lnTo>
                      <a:pt x="26" y="474"/>
                    </a:lnTo>
                    <a:lnTo>
                      <a:pt x="15" y="457"/>
                    </a:lnTo>
                    <a:lnTo>
                      <a:pt x="26" y="445"/>
                    </a:lnTo>
                    <a:lnTo>
                      <a:pt x="40" y="441"/>
                    </a:lnTo>
                    <a:lnTo>
                      <a:pt x="49" y="441"/>
                    </a:lnTo>
                    <a:lnTo>
                      <a:pt x="75" y="437"/>
                    </a:lnTo>
                    <a:lnTo>
                      <a:pt x="81" y="413"/>
                    </a:lnTo>
                    <a:lnTo>
                      <a:pt x="84" y="399"/>
                    </a:lnTo>
                    <a:lnTo>
                      <a:pt x="110" y="364"/>
                    </a:lnTo>
                    <a:lnTo>
                      <a:pt x="115" y="337"/>
                    </a:lnTo>
                    <a:lnTo>
                      <a:pt x="110" y="327"/>
                    </a:lnTo>
                    <a:lnTo>
                      <a:pt x="97" y="315"/>
                    </a:lnTo>
                    <a:lnTo>
                      <a:pt x="84" y="303"/>
                    </a:lnTo>
                    <a:lnTo>
                      <a:pt x="84" y="292"/>
                    </a:lnTo>
                    <a:lnTo>
                      <a:pt x="90" y="277"/>
                    </a:lnTo>
                    <a:lnTo>
                      <a:pt x="94" y="258"/>
                    </a:lnTo>
                    <a:lnTo>
                      <a:pt x="116" y="254"/>
                    </a:lnTo>
                    <a:lnTo>
                      <a:pt x="134" y="249"/>
                    </a:lnTo>
                    <a:lnTo>
                      <a:pt x="162" y="249"/>
                    </a:lnTo>
                    <a:lnTo>
                      <a:pt x="182" y="237"/>
                    </a:lnTo>
                    <a:lnTo>
                      <a:pt x="197" y="233"/>
                    </a:lnTo>
                    <a:lnTo>
                      <a:pt x="213" y="226"/>
                    </a:lnTo>
                    <a:lnTo>
                      <a:pt x="222" y="221"/>
                    </a:lnTo>
                    <a:lnTo>
                      <a:pt x="232" y="216"/>
                    </a:lnTo>
                    <a:lnTo>
                      <a:pt x="240" y="195"/>
                    </a:lnTo>
                    <a:lnTo>
                      <a:pt x="244" y="176"/>
                    </a:lnTo>
                    <a:lnTo>
                      <a:pt x="258" y="170"/>
                    </a:lnTo>
                    <a:lnTo>
                      <a:pt x="270" y="158"/>
                    </a:lnTo>
                    <a:lnTo>
                      <a:pt x="273" y="145"/>
                    </a:lnTo>
                    <a:lnTo>
                      <a:pt x="273" y="134"/>
                    </a:lnTo>
                    <a:lnTo>
                      <a:pt x="276" y="120"/>
                    </a:lnTo>
                    <a:lnTo>
                      <a:pt x="273" y="100"/>
                    </a:lnTo>
                    <a:lnTo>
                      <a:pt x="258" y="78"/>
                    </a:lnTo>
                    <a:lnTo>
                      <a:pt x="229" y="66"/>
                    </a:lnTo>
                    <a:lnTo>
                      <a:pt x="222" y="50"/>
                    </a:lnTo>
                    <a:lnTo>
                      <a:pt x="218" y="39"/>
                    </a:lnTo>
                    <a:lnTo>
                      <a:pt x="174" y="12"/>
                    </a:lnTo>
                    <a:lnTo>
                      <a:pt x="433" y="0"/>
                    </a:lnTo>
                    <a:lnTo>
                      <a:pt x="520" y="4"/>
                    </a:lnTo>
                    <a:lnTo>
                      <a:pt x="554" y="4"/>
                    </a:lnTo>
                    <a:lnTo>
                      <a:pt x="566" y="0"/>
                    </a:lnTo>
                    <a:lnTo>
                      <a:pt x="752" y="0"/>
                    </a:lnTo>
                    <a:lnTo>
                      <a:pt x="752" y="16"/>
                    </a:lnTo>
                    <a:lnTo>
                      <a:pt x="746" y="44"/>
                    </a:lnTo>
                    <a:lnTo>
                      <a:pt x="746" y="55"/>
                    </a:lnTo>
                    <a:lnTo>
                      <a:pt x="758" y="85"/>
                    </a:lnTo>
                    <a:lnTo>
                      <a:pt x="779" y="104"/>
                    </a:lnTo>
                    <a:lnTo>
                      <a:pt x="788" y="134"/>
                    </a:lnTo>
                    <a:lnTo>
                      <a:pt x="791" y="154"/>
                    </a:lnTo>
                    <a:lnTo>
                      <a:pt x="801" y="176"/>
                    </a:lnTo>
                    <a:lnTo>
                      <a:pt x="809" y="418"/>
                    </a:lnTo>
                    <a:lnTo>
                      <a:pt x="804" y="474"/>
                    </a:lnTo>
                    <a:lnTo>
                      <a:pt x="809" y="556"/>
                    </a:lnTo>
                    <a:lnTo>
                      <a:pt x="804" y="619"/>
                    </a:lnTo>
                    <a:lnTo>
                      <a:pt x="809" y="678"/>
                    </a:lnTo>
                    <a:lnTo>
                      <a:pt x="804" y="709"/>
                    </a:lnTo>
                    <a:lnTo>
                      <a:pt x="804" y="738"/>
                    </a:lnTo>
                    <a:lnTo>
                      <a:pt x="788" y="749"/>
                    </a:lnTo>
                    <a:lnTo>
                      <a:pt x="791" y="762"/>
                    </a:lnTo>
                    <a:lnTo>
                      <a:pt x="788" y="778"/>
                    </a:lnTo>
                    <a:lnTo>
                      <a:pt x="779" y="789"/>
                    </a:lnTo>
                    <a:lnTo>
                      <a:pt x="794" y="799"/>
                    </a:lnTo>
                    <a:lnTo>
                      <a:pt x="800" y="822"/>
                    </a:lnTo>
                    <a:lnTo>
                      <a:pt x="809" y="826"/>
                    </a:lnTo>
                    <a:lnTo>
                      <a:pt x="804" y="843"/>
                    </a:lnTo>
                    <a:lnTo>
                      <a:pt x="804" y="854"/>
                    </a:lnTo>
                    <a:lnTo>
                      <a:pt x="812" y="880"/>
                    </a:lnTo>
                    <a:lnTo>
                      <a:pt x="804" y="891"/>
                    </a:lnTo>
                    <a:lnTo>
                      <a:pt x="794" y="891"/>
                    </a:lnTo>
                    <a:lnTo>
                      <a:pt x="788" y="915"/>
                    </a:lnTo>
                    <a:lnTo>
                      <a:pt x="779" y="926"/>
                    </a:lnTo>
                    <a:lnTo>
                      <a:pt x="767" y="941"/>
                    </a:lnTo>
                    <a:lnTo>
                      <a:pt x="761" y="959"/>
                    </a:lnTo>
                    <a:lnTo>
                      <a:pt x="746" y="975"/>
                    </a:lnTo>
                    <a:lnTo>
                      <a:pt x="739" y="987"/>
                    </a:lnTo>
                    <a:lnTo>
                      <a:pt x="725" y="987"/>
                    </a:lnTo>
                    <a:lnTo>
                      <a:pt x="715" y="1001"/>
                    </a:lnTo>
                    <a:lnTo>
                      <a:pt x="721" y="1013"/>
                    </a:lnTo>
                    <a:lnTo>
                      <a:pt x="721" y="1034"/>
                    </a:lnTo>
                    <a:lnTo>
                      <a:pt x="703" y="1048"/>
                    </a:lnTo>
                    <a:lnTo>
                      <a:pt x="703" y="1068"/>
                    </a:lnTo>
                    <a:lnTo>
                      <a:pt x="689" y="1076"/>
                    </a:lnTo>
                    <a:lnTo>
                      <a:pt x="700" y="1084"/>
                    </a:lnTo>
                    <a:lnTo>
                      <a:pt x="706" y="1102"/>
                    </a:lnTo>
                    <a:lnTo>
                      <a:pt x="692" y="1117"/>
                    </a:lnTo>
                    <a:lnTo>
                      <a:pt x="682" y="1117"/>
                    </a:lnTo>
                    <a:lnTo>
                      <a:pt x="681" y="1133"/>
                    </a:lnTo>
                    <a:lnTo>
                      <a:pt x="689" y="1162"/>
                    </a:lnTo>
                    <a:lnTo>
                      <a:pt x="689" y="1174"/>
                    </a:lnTo>
                    <a:lnTo>
                      <a:pt x="676" y="1174"/>
                    </a:lnTo>
                    <a:lnTo>
                      <a:pt x="642" y="1182"/>
                    </a:lnTo>
                    <a:lnTo>
                      <a:pt x="628" y="1182"/>
                    </a:lnTo>
                    <a:lnTo>
                      <a:pt x="617" y="1191"/>
                    </a:lnTo>
                    <a:lnTo>
                      <a:pt x="614" y="1208"/>
                    </a:lnTo>
                    <a:lnTo>
                      <a:pt x="609" y="1229"/>
                    </a:lnTo>
                    <a:lnTo>
                      <a:pt x="618" y="1233"/>
                    </a:lnTo>
                    <a:lnTo>
                      <a:pt x="617" y="1266"/>
                    </a:lnTo>
                    <a:lnTo>
                      <a:pt x="596" y="1261"/>
                    </a:lnTo>
                    <a:lnTo>
                      <a:pt x="581" y="1256"/>
                    </a:lnTo>
                    <a:lnTo>
                      <a:pt x="563" y="1252"/>
                    </a:lnTo>
                    <a:lnTo>
                      <a:pt x="538" y="1233"/>
                    </a:lnTo>
                    <a:lnTo>
                      <a:pt x="524" y="1229"/>
                    </a:lnTo>
                    <a:lnTo>
                      <a:pt x="508" y="1229"/>
                    </a:lnTo>
                    <a:lnTo>
                      <a:pt x="499" y="1233"/>
                    </a:lnTo>
                    <a:lnTo>
                      <a:pt x="472" y="1266"/>
                    </a:lnTo>
                    <a:lnTo>
                      <a:pt x="472" y="128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11A8FAF6-F8F2-47AA-9E09-9115678D3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5" y="2830"/>
                <a:ext cx="225" cy="309"/>
              </a:xfrm>
              <a:custGeom>
                <a:avLst/>
                <a:gdLst>
                  <a:gd name="T0" fmla="*/ 0 w 675"/>
                  <a:gd name="T1" fmla="*/ 0 h 926"/>
                  <a:gd name="T2" fmla="*/ 0 w 675"/>
                  <a:gd name="T3" fmla="*/ 0 h 926"/>
                  <a:gd name="T4" fmla="*/ 0 w 675"/>
                  <a:gd name="T5" fmla="*/ 0 h 926"/>
                  <a:gd name="T6" fmla="*/ 0 w 675"/>
                  <a:gd name="T7" fmla="*/ 0 h 926"/>
                  <a:gd name="T8" fmla="*/ 0 w 675"/>
                  <a:gd name="T9" fmla="*/ 0 h 926"/>
                  <a:gd name="T10" fmla="*/ 0 w 675"/>
                  <a:gd name="T11" fmla="*/ 0 h 926"/>
                  <a:gd name="T12" fmla="*/ 0 w 675"/>
                  <a:gd name="T13" fmla="*/ 0 h 926"/>
                  <a:gd name="T14" fmla="*/ 0 w 675"/>
                  <a:gd name="T15" fmla="*/ 0 h 926"/>
                  <a:gd name="T16" fmla="*/ 0 w 675"/>
                  <a:gd name="T17" fmla="*/ 0 h 926"/>
                  <a:gd name="T18" fmla="*/ 0 w 675"/>
                  <a:gd name="T19" fmla="*/ 0 h 926"/>
                  <a:gd name="T20" fmla="*/ 0 w 675"/>
                  <a:gd name="T21" fmla="*/ 0 h 926"/>
                  <a:gd name="T22" fmla="*/ 0 w 675"/>
                  <a:gd name="T23" fmla="*/ 0 h 926"/>
                  <a:gd name="T24" fmla="*/ 0 w 675"/>
                  <a:gd name="T25" fmla="*/ 0 h 926"/>
                  <a:gd name="T26" fmla="*/ 0 w 675"/>
                  <a:gd name="T27" fmla="*/ 0 h 926"/>
                  <a:gd name="T28" fmla="*/ 0 w 675"/>
                  <a:gd name="T29" fmla="*/ 0 h 926"/>
                  <a:gd name="T30" fmla="*/ 0 w 675"/>
                  <a:gd name="T31" fmla="*/ 0 h 926"/>
                  <a:gd name="T32" fmla="*/ 0 w 675"/>
                  <a:gd name="T33" fmla="*/ 0 h 926"/>
                  <a:gd name="T34" fmla="*/ 0 w 675"/>
                  <a:gd name="T35" fmla="*/ 0 h 926"/>
                  <a:gd name="T36" fmla="*/ 0 w 675"/>
                  <a:gd name="T37" fmla="*/ 0 h 926"/>
                  <a:gd name="T38" fmla="*/ 0 w 675"/>
                  <a:gd name="T39" fmla="*/ 0 h 926"/>
                  <a:gd name="T40" fmla="*/ 0 w 675"/>
                  <a:gd name="T41" fmla="*/ 0 h 926"/>
                  <a:gd name="T42" fmla="*/ 0 w 675"/>
                  <a:gd name="T43" fmla="*/ 0 h 926"/>
                  <a:gd name="T44" fmla="*/ 0 w 675"/>
                  <a:gd name="T45" fmla="*/ 0 h 926"/>
                  <a:gd name="T46" fmla="*/ 0 w 675"/>
                  <a:gd name="T47" fmla="*/ 0 h 926"/>
                  <a:gd name="T48" fmla="*/ 0 w 675"/>
                  <a:gd name="T49" fmla="*/ 0 h 926"/>
                  <a:gd name="T50" fmla="*/ 0 w 675"/>
                  <a:gd name="T51" fmla="*/ 0 h 926"/>
                  <a:gd name="T52" fmla="*/ 0 w 675"/>
                  <a:gd name="T53" fmla="*/ 0 h 926"/>
                  <a:gd name="T54" fmla="*/ 0 w 675"/>
                  <a:gd name="T55" fmla="*/ 0 h 926"/>
                  <a:gd name="T56" fmla="*/ 0 w 675"/>
                  <a:gd name="T57" fmla="*/ 0 h 926"/>
                  <a:gd name="T58" fmla="*/ 0 w 675"/>
                  <a:gd name="T59" fmla="*/ 0 h 926"/>
                  <a:gd name="T60" fmla="*/ 0 w 675"/>
                  <a:gd name="T61" fmla="*/ 0 h 926"/>
                  <a:gd name="T62" fmla="*/ 0 w 675"/>
                  <a:gd name="T63" fmla="*/ 0 h 926"/>
                  <a:gd name="T64" fmla="*/ 0 w 675"/>
                  <a:gd name="T65" fmla="*/ 0 h 926"/>
                  <a:gd name="T66" fmla="*/ 0 w 675"/>
                  <a:gd name="T67" fmla="*/ 0 h 926"/>
                  <a:gd name="T68" fmla="*/ 0 w 675"/>
                  <a:gd name="T69" fmla="*/ 0 h 926"/>
                  <a:gd name="T70" fmla="*/ 0 w 675"/>
                  <a:gd name="T71" fmla="*/ 0 h 926"/>
                  <a:gd name="T72" fmla="*/ 0 w 675"/>
                  <a:gd name="T73" fmla="*/ 0 h 926"/>
                  <a:gd name="T74" fmla="*/ 0 w 675"/>
                  <a:gd name="T75" fmla="*/ 0 h 926"/>
                  <a:gd name="T76" fmla="*/ 0 w 675"/>
                  <a:gd name="T77" fmla="*/ 0 h 926"/>
                  <a:gd name="T78" fmla="*/ 0 w 675"/>
                  <a:gd name="T79" fmla="*/ 0 h 926"/>
                  <a:gd name="T80" fmla="*/ 0 w 675"/>
                  <a:gd name="T81" fmla="*/ 0 h 926"/>
                  <a:gd name="T82" fmla="*/ 0 w 675"/>
                  <a:gd name="T83" fmla="*/ 0 h 926"/>
                  <a:gd name="T84" fmla="*/ 0 w 675"/>
                  <a:gd name="T85" fmla="*/ 0 h 926"/>
                  <a:gd name="T86" fmla="*/ 0 w 675"/>
                  <a:gd name="T87" fmla="*/ 0 h 926"/>
                  <a:gd name="T88" fmla="*/ 0 w 675"/>
                  <a:gd name="T89" fmla="*/ 0 h 926"/>
                  <a:gd name="T90" fmla="*/ 0 w 675"/>
                  <a:gd name="T91" fmla="*/ 0 h 926"/>
                  <a:gd name="T92" fmla="*/ 0 w 675"/>
                  <a:gd name="T93" fmla="*/ 0 h 926"/>
                  <a:gd name="T94" fmla="*/ 0 w 675"/>
                  <a:gd name="T95" fmla="*/ 0 h 926"/>
                  <a:gd name="T96" fmla="*/ 0 w 675"/>
                  <a:gd name="T97" fmla="*/ 0 h 926"/>
                  <a:gd name="T98" fmla="*/ 0 w 675"/>
                  <a:gd name="T99" fmla="*/ 0 h 926"/>
                  <a:gd name="T100" fmla="*/ 0 w 675"/>
                  <a:gd name="T101" fmla="*/ 0 h 926"/>
                  <a:gd name="T102" fmla="*/ 0 w 675"/>
                  <a:gd name="T103" fmla="*/ 0 h 926"/>
                  <a:gd name="T104" fmla="*/ 0 w 675"/>
                  <a:gd name="T105" fmla="*/ 0 h 926"/>
                  <a:gd name="T106" fmla="*/ 0 w 675"/>
                  <a:gd name="T107" fmla="*/ 0 h 926"/>
                  <a:gd name="T108" fmla="*/ 0 w 675"/>
                  <a:gd name="T109" fmla="*/ 0 h 9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75"/>
                  <a:gd name="T166" fmla="*/ 0 h 926"/>
                  <a:gd name="T167" fmla="*/ 675 w 675"/>
                  <a:gd name="T168" fmla="*/ 926 h 9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75" h="926">
                    <a:moveTo>
                      <a:pt x="17" y="926"/>
                    </a:moveTo>
                    <a:lnTo>
                      <a:pt x="14" y="921"/>
                    </a:lnTo>
                    <a:lnTo>
                      <a:pt x="6" y="921"/>
                    </a:lnTo>
                    <a:lnTo>
                      <a:pt x="11" y="908"/>
                    </a:lnTo>
                    <a:lnTo>
                      <a:pt x="0" y="900"/>
                    </a:lnTo>
                    <a:lnTo>
                      <a:pt x="14" y="900"/>
                    </a:lnTo>
                    <a:lnTo>
                      <a:pt x="14" y="892"/>
                    </a:lnTo>
                    <a:lnTo>
                      <a:pt x="17" y="879"/>
                    </a:lnTo>
                    <a:lnTo>
                      <a:pt x="14" y="872"/>
                    </a:lnTo>
                    <a:lnTo>
                      <a:pt x="32" y="858"/>
                    </a:lnTo>
                    <a:lnTo>
                      <a:pt x="39" y="842"/>
                    </a:lnTo>
                    <a:lnTo>
                      <a:pt x="39" y="837"/>
                    </a:lnTo>
                    <a:lnTo>
                      <a:pt x="32" y="837"/>
                    </a:lnTo>
                    <a:lnTo>
                      <a:pt x="26" y="825"/>
                    </a:lnTo>
                    <a:lnTo>
                      <a:pt x="29" y="820"/>
                    </a:lnTo>
                    <a:lnTo>
                      <a:pt x="36" y="816"/>
                    </a:lnTo>
                    <a:lnTo>
                      <a:pt x="36" y="811"/>
                    </a:lnTo>
                    <a:lnTo>
                      <a:pt x="47" y="816"/>
                    </a:lnTo>
                    <a:lnTo>
                      <a:pt x="50" y="811"/>
                    </a:lnTo>
                    <a:lnTo>
                      <a:pt x="54" y="811"/>
                    </a:lnTo>
                    <a:lnTo>
                      <a:pt x="57" y="806"/>
                    </a:lnTo>
                    <a:lnTo>
                      <a:pt x="57" y="799"/>
                    </a:lnTo>
                    <a:lnTo>
                      <a:pt x="72" y="783"/>
                    </a:lnTo>
                    <a:lnTo>
                      <a:pt x="75" y="778"/>
                    </a:lnTo>
                    <a:lnTo>
                      <a:pt x="72" y="765"/>
                    </a:lnTo>
                    <a:lnTo>
                      <a:pt x="78" y="765"/>
                    </a:lnTo>
                    <a:lnTo>
                      <a:pt x="90" y="755"/>
                    </a:lnTo>
                    <a:lnTo>
                      <a:pt x="90" y="750"/>
                    </a:lnTo>
                    <a:lnTo>
                      <a:pt x="99" y="739"/>
                    </a:lnTo>
                    <a:lnTo>
                      <a:pt x="99" y="730"/>
                    </a:lnTo>
                    <a:lnTo>
                      <a:pt x="105" y="715"/>
                    </a:lnTo>
                    <a:lnTo>
                      <a:pt x="115" y="715"/>
                    </a:lnTo>
                    <a:lnTo>
                      <a:pt x="123" y="704"/>
                    </a:lnTo>
                    <a:lnTo>
                      <a:pt x="115" y="678"/>
                    </a:lnTo>
                    <a:lnTo>
                      <a:pt x="115" y="667"/>
                    </a:lnTo>
                    <a:lnTo>
                      <a:pt x="120" y="650"/>
                    </a:lnTo>
                    <a:lnTo>
                      <a:pt x="111" y="646"/>
                    </a:lnTo>
                    <a:lnTo>
                      <a:pt x="111" y="630"/>
                    </a:lnTo>
                    <a:lnTo>
                      <a:pt x="105" y="623"/>
                    </a:lnTo>
                    <a:lnTo>
                      <a:pt x="96" y="617"/>
                    </a:lnTo>
                    <a:lnTo>
                      <a:pt x="90" y="613"/>
                    </a:lnTo>
                    <a:lnTo>
                      <a:pt x="102" y="602"/>
                    </a:lnTo>
                    <a:lnTo>
                      <a:pt x="105" y="589"/>
                    </a:lnTo>
                    <a:lnTo>
                      <a:pt x="102" y="586"/>
                    </a:lnTo>
                    <a:lnTo>
                      <a:pt x="102" y="581"/>
                    </a:lnTo>
                    <a:lnTo>
                      <a:pt x="99" y="573"/>
                    </a:lnTo>
                    <a:lnTo>
                      <a:pt x="115" y="562"/>
                    </a:lnTo>
                    <a:lnTo>
                      <a:pt x="115" y="533"/>
                    </a:lnTo>
                    <a:lnTo>
                      <a:pt x="120" y="502"/>
                    </a:lnTo>
                    <a:lnTo>
                      <a:pt x="115" y="443"/>
                    </a:lnTo>
                    <a:lnTo>
                      <a:pt x="120" y="380"/>
                    </a:lnTo>
                    <a:lnTo>
                      <a:pt x="120" y="298"/>
                    </a:lnTo>
                    <a:lnTo>
                      <a:pt x="115" y="298"/>
                    </a:lnTo>
                    <a:lnTo>
                      <a:pt x="120" y="242"/>
                    </a:lnTo>
                    <a:lnTo>
                      <a:pt x="120" y="8"/>
                    </a:lnTo>
                    <a:lnTo>
                      <a:pt x="126" y="11"/>
                    </a:lnTo>
                    <a:lnTo>
                      <a:pt x="139" y="24"/>
                    </a:lnTo>
                    <a:lnTo>
                      <a:pt x="157" y="32"/>
                    </a:lnTo>
                    <a:lnTo>
                      <a:pt x="179" y="32"/>
                    </a:lnTo>
                    <a:lnTo>
                      <a:pt x="210" y="24"/>
                    </a:lnTo>
                    <a:lnTo>
                      <a:pt x="240" y="11"/>
                    </a:lnTo>
                    <a:lnTo>
                      <a:pt x="262" y="0"/>
                    </a:lnTo>
                    <a:lnTo>
                      <a:pt x="416" y="0"/>
                    </a:lnTo>
                    <a:lnTo>
                      <a:pt x="480" y="0"/>
                    </a:lnTo>
                    <a:lnTo>
                      <a:pt x="499" y="0"/>
                    </a:lnTo>
                    <a:lnTo>
                      <a:pt x="672" y="0"/>
                    </a:lnTo>
                    <a:lnTo>
                      <a:pt x="675" y="11"/>
                    </a:lnTo>
                    <a:lnTo>
                      <a:pt x="675" y="78"/>
                    </a:lnTo>
                    <a:lnTo>
                      <a:pt x="672" y="116"/>
                    </a:lnTo>
                    <a:lnTo>
                      <a:pt x="672" y="344"/>
                    </a:lnTo>
                    <a:lnTo>
                      <a:pt x="667" y="405"/>
                    </a:lnTo>
                    <a:lnTo>
                      <a:pt x="667" y="617"/>
                    </a:lnTo>
                    <a:lnTo>
                      <a:pt x="658" y="630"/>
                    </a:lnTo>
                    <a:lnTo>
                      <a:pt x="654" y="639"/>
                    </a:lnTo>
                    <a:lnTo>
                      <a:pt x="660" y="646"/>
                    </a:lnTo>
                    <a:lnTo>
                      <a:pt x="660" y="654"/>
                    </a:lnTo>
                    <a:lnTo>
                      <a:pt x="654" y="662"/>
                    </a:lnTo>
                    <a:lnTo>
                      <a:pt x="658" y="667"/>
                    </a:lnTo>
                    <a:lnTo>
                      <a:pt x="675" y="674"/>
                    </a:lnTo>
                    <a:lnTo>
                      <a:pt x="667" y="678"/>
                    </a:lnTo>
                    <a:lnTo>
                      <a:pt x="672" y="696"/>
                    </a:lnTo>
                    <a:lnTo>
                      <a:pt x="667" y="700"/>
                    </a:lnTo>
                    <a:lnTo>
                      <a:pt x="651" y="696"/>
                    </a:lnTo>
                    <a:lnTo>
                      <a:pt x="635" y="700"/>
                    </a:lnTo>
                    <a:lnTo>
                      <a:pt x="617" y="704"/>
                    </a:lnTo>
                    <a:lnTo>
                      <a:pt x="600" y="715"/>
                    </a:lnTo>
                    <a:lnTo>
                      <a:pt x="590" y="715"/>
                    </a:lnTo>
                    <a:lnTo>
                      <a:pt x="577" y="704"/>
                    </a:lnTo>
                    <a:lnTo>
                      <a:pt x="554" y="704"/>
                    </a:lnTo>
                    <a:lnTo>
                      <a:pt x="545" y="704"/>
                    </a:lnTo>
                    <a:lnTo>
                      <a:pt x="539" y="715"/>
                    </a:lnTo>
                    <a:lnTo>
                      <a:pt x="539" y="730"/>
                    </a:lnTo>
                    <a:lnTo>
                      <a:pt x="542" y="745"/>
                    </a:lnTo>
                    <a:lnTo>
                      <a:pt x="545" y="750"/>
                    </a:lnTo>
                    <a:lnTo>
                      <a:pt x="535" y="755"/>
                    </a:lnTo>
                    <a:lnTo>
                      <a:pt x="529" y="772"/>
                    </a:lnTo>
                    <a:lnTo>
                      <a:pt x="514" y="772"/>
                    </a:lnTo>
                    <a:lnTo>
                      <a:pt x="502" y="789"/>
                    </a:lnTo>
                    <a:lnTo>
                      <a:pt x="499" y="799"/>
                    </a:lnTo>
                    <a:lnTo>
                      <a:pt x="483" y="816"/>
                    </a:lnTo>
                    <a:lnTo>
                      <a:pt x="474" y="811"/>
                    </a:lnTo>
                    <a:lnTo>
                      <a:pt x="462" y="816"/>
                    </a:lnTo>
                    <a:lnTo>
                      <a:pt x="449" y="842"/>
                    </a:lnTo>
                    <a:lnTo>
                      <a:pt x="449" y="858"/>
                    </a:lnTo>
                    <a:lnTo>
                      <a:pt x="446" y="872"/>
                    </a:lnTo>
                    <a:lnTo>
                      <a:pt x="438" y="879"/>
                    </a:lnTo>
                    <a:lnTo>
                      <a:pt x="423" y="879"/>
                    </a:lnTo>
                    <a:lnTo>
                      <a:pt x="416" y="879"/>
                    </a:lnTo>
                    <a:lnTo>
                      <a:pt x="401" y="872"/>
                    </a:lnTo>
                    <a:lnTo>
                      <a:pt x="392" y="872"/>
                    </a:lnTo>
                    <a:lnTo>
                      <a:pt x="380" y="872"/>
                    </a:lnTo>
                    <a:lnTo>
                      <a:pt x="373" y="854"/>
                    </a:lnTo>
                    <a:lnTo>
                      <a:pt x="373" y="842"/>
                    </a:lnTo>
                    <a:lnTo>
                      <a:pt x="370" y="831"/>
                    </a:lnTo>
                    <a:lnTo>
                      <a:pt x="361" y="825"/>
                    </a:lnTo>
                    <a:lnTo>
                      <a:pt x="349" y="837"/>
                    </a:lnTo>
                    <a:lnTo>
                      <a:pt x="353" y="842"/>
                    </a:lnTo>
                    <a:lnTo>
                      <a:pt x="364" y="842"/>
                    </a:lnTo>
                    <a:lnTo>
                      <a:pt x="353" y="848"/>
                    </a:lnTo>
                    <a:lnTo>
                      <a:pt x="337" y="842"/>
                    </a:lnTo>
                    <a:lnTo>
                      <a:pt x="332" y="854"/>
                    </a:lnTo>
                    <a:lnTo>
                      <a:pt x="340" y="858"/>
                    </a:lnTo>
                    <a:lnTo>
                      <a:pt x="337" y="872"/>
                    </a:lnTo>
                    <a:lnTo>
                      <a:pt x="329" y="867"/>
                    </a:lnTo>
                    <a:lnTo>
                      <a:pt x="319" y="879"/>
                    </a:lnTo>
                    <a:lnTo>
                      <a:pt x="325" y="887"/>
                    </a:lnTo>
                    <a:lnTo>
                      <a:pt x="309" y="892"/>
                    </a:lnTo>
                    <a:lnTo>
                      <a:pt x="306" y="906"/>
                    </a:lnTo>
                    <a:lnTo>
                      <a:pt x="303" y="908"/>
                    </a:lnTo>
                    <a:lnTo>
                      <a:pt x="294" y="908"/>
                    </a:lnTo>
                    <a:lnTo>
                      <a:pt x="294" y="900"/>
                    </a:lnTo>
                    <a:lnTo>
                      <a:pt x="279" y="900"/>
                    </a:lnTo>
                    <a:lnTo>
                      <a:pt x="267" y="879"/>
                    </a:lnTo>
                    <a:lnTo>
                      <a:pt x="259" y="879"/>
                    </a:lnTo>
                    <a:lnTo>
                      <a:pt x="249" y="887"/>
                    </a:lnTo>
                    <a:lnTo>
                      <a:pt x="240" y="887"/>
                    </a:lnTo>
                    <a:lnTo>
                      <a:pt x="230" y="892"/>
                    </a:lnTo>
                    <a:lnTo>
                      <a:pt x="225" y="892"/>
                    </a:lnTo>
                    <a:lnTo>
                      <a:pt x="215" y="908"/>
                    </a:lnTo>
                    <a:lnTo>
                      <a:pt x="207" y="926"/>
                    </a:lnTo>
                    <a:lnTo>
                      <a:pt x="201" y="926"/>
                    </a:lnTo>
                    <a:lnTo>
                      <a:pt x="192" y="915"/>
                    </a:lnTo>
                    <a:lnTo>
                      <a:pt x="179" y="908"/>
                    </a:lnTo>
                    <a:lnTo>
                      <a:pt x="164" y="906"/>
                    </a:lnTo>
                    <a:lnTo>
                      <a:pt x="164" y="900"/>
                    </a:lnTo>
                    <a:lnTo>
                      <a:pt x="157" y="900"/>
                    </a:lnTo>
                    <a:lnTo>
                      <a:pt x="136" y="892"/>
                    </a:lnTo>
                    <a:lnTo>
                      <a:pt x="126" y="892"/>
                    </a:lnTo>
                    <a:lnTo>
                      <a:pt x="120" y="892"/>
                    </a:lnTo>
                    <a:lnTo>
                      <a:pt x="111" y="887"/>
                    </a:lnTo>
                    <a:lnTo>
                      <a:pt x="102" y="887"/>
                    </a:lnTo>
                    <a:lnTo>
                      <a:pt x="102" y="915"/>
                    </a:lnTo>
                    <a:lnTo>
                      <a:pt x="96" y="921"/>
                    </a:lnTo>
                    <a:lnTo>
                      <a:pt x="85" y="915"/>
                    </a:lnTo>
                    <a:lnTo>
                      <a:pt x="90" y="906"/>
                    </a:lnTo>
                    <a:lnTo>
                      <a:pt x="82" y="900"/>
                    </a:lnTo>
                    <a:lnTo>
                      <a:pt x="63" y="906"/>
                    </a:lnTo>
                    <a:lnTo>
                      <a:pt x="57" y="906"/>
                    </a:lnTo>
                    <a:lnTo>
                      <a:pt x="50" y="892"/>
                    </a:lnTo>
                    <a:lnTo>
                      <a:pt x="44" y="900"/>
                    </a:lnTo>
                    <a:lnTo>
                      <a:pt x="39" y="906"/>
                    </a:lnTo>
                    <a:lnTo>
                      <a:pt x="44" y="915"/>
                    </a:lnTo>
                    <a:lnTo>
                      <a:pt x="44" y="921"/>
                    </a:lnTo>
                    <a:lnTo>
                      <a:pt x="36" y="926"/>
                    </a:lnTo>
                    <a:lnTo>
                      <a:pt x="17" y="92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19">
                <a:extLst>
                  <a:ext uri="{FF2B5EF4-FFF2-40B4-BE49-F238E27FC236}">
                    <a16:creationId xmlns:a16="http://schemas.microsoft.com/office/drawing/2014/main" id="{361E1933-27D9-4DFB-B815-61627942C9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695"/>
                <a:ext cx="438" cy="241"/>
              </a:xfrm>
              <a:custGeom>
                <a:avLst/>
                <a:gdLst>
                  <a:gd name="T0" fmla="*/ 0 w 1312"/>
                  <a:gd name="T1" fmla="*/ 0 h 724"/>
                  <a:gd name="T2" fmla="*/ 0 w 1312"/>
                  <a:gd name="T3" fmla="*/ 0 h 724"/>
                  <a:gd name="T4" fmla="*/ 0 w 1312"/>
                  <a:gd name="T5" fmla="*/ 0 h 724"/>
                  <a:gd name="T6" fmla="*/ 0 w 1312"/>
                  <a:gd name="T7" fmla="*/ 0 h 724"/>
                  <a:gd name="T8" fmla="*/ 0 w 1312"/>
                  <a:gd name="T9" fmla="*/ 0 h 724"/>
                  <a:gd name="T10" fmla="*/ 0 w 1312"/>
                  <a:gd name="T11" fmla="*/ 0 h 724"/>
                  <a:gd name="T12" fmla="*/ 0 w 1312"/>
                  <a:gd name="T13" fmla="*/ 0 h 724"/>
                  <a:gd name="T14" fmla="*/ 0 w 1312"/>
                  <a:gd name="T15" fmla="*/ 0 h 724"/>
                  <a:gd name="T16" fmla="*/ 0 w 1312"/>
                  <a:gd name="T17" fmla="*/ 0 h 724"/>
                  <a:gd name="T18" fmla="*/ 0 w 1312"/>
                  <a:gd name="T19" fmla="*/ 0 h 724"/>
                  <a:gd name="T20" fmla="*/ 0 w 1312"/>
                  <a:gd name="T21" fmla="*/ 0 h 724"/>
                  <a:gd name="T22" fmla="*/ 0 w 1312"/>
                  <a:gd name="T23" fmla="*/ 0 h 724"/>
                  <a:gd name="T24" fmla="*/ 0 w 1312"/>
                  <a:gd name="T25" fmla="*/ 0 h 724"/>
                  <a:gd name="T26" fmla="*/ 0 w 1312"/>
                  <a:gd name="T27" fmla="*/ 0 h 724"/>
                  <a:gd name="T28" fmla="*/ 0 w 1312"/>
                  <a:gd name="T29" fmla="*/ 0 h 724"/>
                  <a:gd name="T30" fmla="*/ 0 w 1312"/>
                  <a:gd name="T31" fmla="*/ 0 h 724"/>
                  <a:gd name="T32" fmla="*/ 0 w 1312"/>
                  <a:gd name="T33" fmla="*/ 0 h 724"/>
                  <a:gd name="T34" fmla="*/ 0 w 1312"/>
                  <a:gd name="T35" fmla="*/ 0 h 724"/>
                  <a:gd name="T36" fmla="*/ 0 w 1312"/>
                  <a:gd name="T37" fmla="*/ 0 h 724"/>
                  <a:gd name="T38" fmla="*/ 0 w 1312"/>
                  <a:gd name="T39" fmla="*/ 0 h 724"/>
                  <a:gd name="T40" fmla="*/ 0 w 1312"/>
                  <a:gd name="T41" fmla="*/ 0 h 724"/>
                  <a:gd name="T42" fmla="*/ 0 w 1312"/>
                  <a:gd name="T43" fmla="*/ 0 h 724"/>
                  <a:gd name="T44" fmla="*/ 0 w 1312"/>
                  <a:gd name="T45" fmla="*/ 0 h 724"/>
                  <a:gd name="T46" fmla="*/ 0 w 1312"/>
                  <a:gd name="T47" fmla="*/ 0 h 724"/>
                  <a:gd name="T48" fmla="*/ 0 w 1312"/>
                  <a:gd name="T49" fmla="*/ 0 h 724"/>
                  <a:gd name="T50" fmla="*/ 0 w 1312"/>
                  <a:gd name="T51" fmla="*/ 0 h 724"/>
                  <a:gd name="T52" fmla="*/ 0 w 1312"/>
                  <a:gd name="T53" fmla="*/ 0 h 724"/>
                  <a:gd name="T54" fmla="*/ 0 w 1312"/>
                  <a:gd name="T55" fmla="*/ 0 h 724"/>
                  <a:gd name="T56" fmla="*/ 0 w 1312"/>
                  <a:gd name="T57" fmla="*/ 0 h 724"/>
                  <a:gd name="T58" fmla="*/ 0 w 1312"/>
                  <a:gd name="T59" fmla="*/ 0 h 724"/>
                  <a:gd name="T60" fmla="*/ 0 w 1312"/>
                  <a:gd name="T61" fmla="*/ 0 h 724"/>
                  <a:gd name="T62" fmla="*/ 0 w 1312"/>
                  <a:gd name="T63" fmla="*/ 0 h 724"/>
                  <a:gd name="T64" fmla="*/ 0 w 1312"/>
                  <a:gd name="T65" fmla="*/ 0 h 724"/>
                  <a:gd name="T66" fmla="*/ 0 w 1312"/>
                  <a:gd name="T67" fmla="*/ 0 h 724"/>
                  <a:gd name="T68" fmla="*/ 0 w 1312"/>
                  <a:gd name="T69" fmla="*/ 0 h 724"/>
                  <a:gd name="T70" fmla="*/ 0 w 1312"/>
                  <a:gd name="T71" fmla="*/ 0 h 724"/>
                  <a:gd name="T72" fmla="*/ 0 w 1312"/>
                  <a:gd name="T73" fmla="*/ 0 h 724"/>
                  <a:gd name="T74" fmla="*/ 0 w 1312"/>
                  <a:gd name="T75" fmla="*/ 0 h 724"/>
                  <a:gd name="T76" fmla="*/ 0 w 1312"/>
                  <a:gd name="T77" fmla="*/ 0 h 724"/>
                  <a:gd name="T78" fmla="*/ 0 w 1312"/>
                  <a:gd name="T79" fmla="*/ 0 h 724"/>
                  <a:gd name="T80" fmla="*/ 0 w 1312"/>
                  <a:gd name="T81" fmla="*/ 0 h 724"/>
                  <a:gd name="T82" fmla="*/ 0 w 1312"/>
                  <a:gd name="T83" fmla="*/ 0 h 724"/>
                  <a:gd name="T84" fmla="*/ 0 w 1312"/>
                  <a:gd name="T85" fmla="*/ 0 h 724"/>
                  <a:gd name="T86" fmla="*/ 0 w 1312"/>
                  <a:gd name="T87" fmla="*/ 0 h 724"/>
                  <a:gd name="T88" fmla="*/ 0 w 1312"/>
                  <a:gd name="T89" fmla="*/ 0 h 724"/>
                  <a:gd name="T90" fmla="*/ 0 w 1312"/>
                  <a:gd name="T91" fmla="*/ 0 h 724"/>
                  <a:gd name="T92" fmla="*/ 0 w 1312"/>
                  <a:gd name="T93" fmla="*/ 0 h 724"/>
                  <a:gd name="T94" fmla="*/ 0 w 1312"/>
                  <a:gd name="T95" fmla="*/ 0 h 724"/>
                  <a:gd name="T96" fmla="*/ 0 w 1312"/>
                  <a:gd name="T97" fmla="*/ 0 h 724"/>
                  <a:gd name="T98" fmla="*/ 0 w 1312"/>
                  <a:gd name="T99" fmla="*/ 0 h 724"/>
                  <a:gd name="T100" fmla="*/ 0 w 1312"/>
                  <a:gd name="T101" fmla="*/ 0 h 724"/>
                  <a:gd name="T102" fmla="*/ 0 w 1312"/>
                  <a:gd name="T103" fmla="*/ 0 h 724"/>
                  <a:gd name="T104" fmla="*/ 0 w 1312"/>
                  <a:gd name="T105" fmla="*/ 0 h 724"/>
                  <a:gd name="T106" fmla="*/ 0 w 1312"/>
                  <a:gd name="T107" fmla="*/ 0 h 724"/>
                  <a:gd name="T108" fmla="*/ 0 w 1312"/>
                  <a:gd name="T109" fmla="*/ 0 h 724"/>
                  <a:gd name="T110" fmla="*/ 0 w 1312"/>
                  <a:gd name="T111" fmla="*/ 0 h 7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312"/>
                  <a:gd name="T169" fmla="*/ 0 h 724"/>
                  <a:gd name="T170" fmla="*/ 1312 w 1312"/>
                  <a:gd name="T171" fmla="*/ 724 h 7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312" h="724">
                    <a:moveTo>
                      <a:pt x="171" y="674"/>
                    </a:moveTo>
                    <a:lnTo>
                      <a:pt x="165" y="666"/>
                    </a:lnTo>
                    <a:lnTo>
                      <a:pt x="156" y="653"/>
                    </a:lnTo>
                    <a:lnTo>
                      <a:pt x="149" y="642"/>
                    </a:lnTo>
                    <a:lnTo>
                      <a:pt x="149" y="636"/>
                    </a:lnTo>
                    <a:lnTo>
                      <a:pt x="156" y="628"/>
                    </a:lnTo>
                    <a:lnTo>
                      <a:pt x="152" y="616"/>
                    </a:lnTo>
                    <a:lnTo>
                      <a:pt x="156" y="605"/>
                    </a:lnTo>
                    <a:lnTo>
                      <a:pt x="156" y="593"/>
                    </a:lnTo>
                    <a:lnTo>
                      <a:pt x="149" y="578"/>
                    </a:lnTo>
                    <a:lnTo>
                      <a:pt x="149" y="566"/>
                    </a:lnTo>
                    <a:lnTo>
                      <a:pt x="152" y="559"/>
                    </a:lnTo>
                    <a:lnTo>
                      <a:pt x="149" y="556"/>
                    </a:lnTo>
                    <a:lnTo>
                      <a:pt x="149" y="544"/>
                    </a:lnTo>
                    <a:lnTo>
                      <a:pt x="148" y="544"/>
                    </a:lnTo>
                    <a:lnTo>
                      <a:pt x="148" y="532"/>
                    </a:lnTo>
                    <a:lnTo>
                      <a:pt x="142" y="521"/>
                    </a:lnTo>
                    <a:lnTo>
                      <a:pt x="149" y="515"/>
                    </a:lnTo>
                    <a:lnTo>
                      <a:pt x="149" y="506"/>
                    </a:lnTo>
                    <a:lnTo>
                      <a:pt x="142" y="506"/>
                    </a:lnTo>
                    <a:lnTo>
                      <a:pt x="137" y="496"/>
                    </a:lnTo>
                    <a:lnTo>
                      <a:pt x="137" y="483"/>
                    </a:lnTo>
                    <a:lnTo>
                      <a:pt x="136" y="478"/>
                    </a:lnTo>
                    <a:lnTo>
                      <a:pt x="122" y="466"/>
                    </a:lnTo>
                    <a:lnTo>
                      <a:pt x="112" y="455"/>
                    </a:lnTo>
                    <a:lnTo>
                      <a:pt x="104" y="455"/>
                    </a:lnTo>
                    <a:lnTo>
                      <a:pt x="109" y="450"/>
                    </a:lnTo>
                    <a:lnTo>
                      <a:pt x="112" y="437"/>
                    </a:lnTo>
                    <a:lnTo>
                      <a:pt x="104" y="437"/>
                    </a:lnTo>
                    <a:lnTo>
                      <a:pt x="95" y="435"/>
                    </a:lnTo>
                    <a:lnTo>
                      <a:pt x="95" y="416"/>
                    </a:lnTo>
                    <a:lnTo>
                      <a:pt x="104" y="405"/>
                    </a:lnTo>
                    <a:lnTo>
                      <a:pt x="104" y="387"/>
                    </a:lnTo>
                    <a:lnTo>
                      <a:pt x="95" y="383"/>
                    </a:lnTo>
                    <a:lnTo>
                      <a:pt x="91" y="374"/>
                    </a:lnTo>
                    <a:lnTo>
                      <a:pt x="91" y="349"/>
                    </a:lnTo>
                    <a:lnTo>
                      <a:pt x="84" y="349"/>
                    </a:lnTo>
                    <a:lnTo>
                      <a:pt x="78" y="349"/>
                    </a:lnTo>
                    <a:lnTo>
                      <a:pt x="78" y="340"/>
                    </a:lnTo>
                    <a:lnTo>
                      <a:pt x="67" y="333"/>
                    </a:lnTo>
                    <a:lnTo>
                      <a:pt x="64" y="324"/>
                    </a:lnTo>
                    <a:lnTo>
                      <a:pt x="54" y="318"/>
                    </a:lnTo>
                    <a:lnTo>
                      <a:pt x="54" y="307"/>
                    </a:lnTo>
                    <a:lnTo>
                      <a:pt x="57" y="302"/>
                    </a:lnTo>
                    <a:lnTo>
                      <a:pt x="54" y="291"/>
                    </a:lnTo>
                    <a:lnTo>
                      <a:pt x="39" y="273"/>
                    </a:lnTo>
                    <a:lnTo>
                      <a:pt x="39" y="263"/>
                    </a:lnTo>
                    <a:lnTo>
                      <a:pt x="43" y="245"/>
                    </a:lnTo>
                    <a:lnTo>
                      <a:pt x="33" y="241"/>
                    </a:lnTo>
                    <a:lnTo>
                      <a:pt x="25" y="229"/>
                    </a:lnTo>
                    <a:lnTo>
                      <a:pt x="25" y="218"/>
                    </a:lnTo>
                    <a:lnTo>
                      <a:pt x="0" y="184"/>
                    </a:lnTo>
                    <a:lnTo>
                      <a:pt x="0" y="180"/>
                    </a:lnTo>
                    <a:lnTo>
                      <a:pt x="3" y="172"/>
                    </a:lnTo>
                    <a:lnTo>
                      <a:pt x="9" y="162"/>
                    </a:lnTo>
                    <a:lnTo>
                      <a:pt x="17" y="146"/>
                    </a:lnTo>
                    <a:lnTo>
                      <a:pt x="17" y="134"/>
                    </a:lnTo>
                    <a:lnTo>
                      <a:pt x="22" y="131"/>
                    </a:lnTo>
                    <a:lnTo>
                      <a:pt x="19" y="120"/>
                    </a:lnTo>
                    <a:lnTo>
                      <a:pt x="22" y="112"/>
                    </a:lnTo>
                    <a:lnTo>
                      <a:pt x="19" y="112"/>
                    </a:lnTo>
                    <a:lnTo>
                      <a:pt x="33" y="101"/>
                    </a:lnTo>
                    <a:lnTo>
                      <a:pt x="33" y="92"/>
                    </a:lnTo>
                    <a:lnTo>
                      <a:pt x="36" y="84"/>
                    </a:lnTo>
                    <a:lnTo>
                      <a:pt x="31" y="76"/>
                    </a:lnTo>
                    <a:lnTo>
                      <a:pt x="31" y="70"/>
                    </a:lnTo>
                    <a:lnTo>
                      <a:pt x="22" y="62"/>
                    </a:lnTo>
                    <a:lnTo>
                      <a:pt x="9" y="62"/>
                    </a:lnTo>
                    <a:lnTo>
                      <a:pt x="9" y="58"/>
                    </a:lnTo>
                    <a:lnTo>
                      <a:pt x="6" y="49"/>
                    </a:lnTo>
                    <a:lnTo>
                      <a:pt x="17" y="49"/>
                    </a:lnTo>
                    <a:lnTo>
                      <a:pt x="17" y="36"/>
                    </a:lnTo>
                    <a:lnTo>
                      <a:pt x="19" y="31"/>
                    </a:lnTo>
                    <a:lnTo>
                      <a:pt x="14" y="22"/>
                    </a:lnTo>
                    <a:lnTo>
                      <a:pt x="6" y="13"/>
                    </a:lnTo>
                    <a:lnTo>
                      <a:pt x="3" y="11"/>
                    </a:lnTo>
                    <a:lnTo>
                      <a:pt x="6" y="4"/>
                    </a:lnTo>
                    <a:lnTo>
                      <a:pt x="112" y="4"/>
                    </a:lnTo>
                    <a:lnTo>
                      <a:pt x="152" y="0"/>
                    </a:lnTo>
                    <a:lnTo>
                      <a:pt x="1091" y="0"/>
                    </a:lnTo>
                    <a:lnTo>
                      <a:pt x="1091" y="11"/>
                    </a:lnTo>
                    <a:lnTo>
                      <a:pt x="1097" y="13"/>
                    </a:lnTo>
                    <a:lnTo>
                      <a:pt x="1103" y="22"/>
                    </a:lnTo>
                    <a:lnTo>
                      <a:pt x="1106" y="31"/>
                    </a:lnTo>
                    <a:lnTo>
                      <a:pt x="1121" y="49"/>
                    </a:lnTo>
                    <a:lnTo>
                      <a:pt x="1126" y="58"/>
                    </a:lnTo>
                    <a:lnTo>
                      <a:pt x="1111" y="76"/>
                    </a:lnTo>
                    <a:lnTo>
                      <a:pt x="1103" y="84"/>
                    </a:lnTo>
                    <a:lnTo>
                      <a:pt x="1103" y="101"/>
                    </a:lnTo>
                    <a:lnTo>
                      <a:pt x="1106" y="120"/>
                    </a:lnTo>
                    <a:lnTo>
                      <a:pt x="1115" y="134"/>
                    </a:lnTo>
                    <a:lnTo>
                      <a:pt x="1120" y="146"/>
                    </a:lnTo>
                    <a:lnTo>
                      <a:pt x="1121" y="172"/>
                    </a:lnTo>
                    <a:lnTo>
                      <a:pt x="1126" y="175"/>
                    </a:lnTo>
                    <a:lnTo>
                      <a:pt x="1134" y="180"/>
                    </a:lnTo>
                    <a:lnTo>
                      <a:pt x="1158" y="192"/>
                    </a:lnTo>
                    <a:lnTo>
                      <a:pt x="1166" y="192"/>
                    </a:lnTo>
                    <a:lnTo>
                      <a:pt x="1175" y="192"/>
                    </a:lnTo>
                    <a:lnTo>
                      <a:pt x="1187" y="196"/>
                    </a:lnTo>
                    <a:lnTo>
                      <a:pt x="1201" y="207"/>
                    </a:lnTo>
                    <a:lnTo>
                      <a:pt x="1207" y="218"/>
                    </a:lnTo>
                    <a:lnTo>
                      <a:pt x="1207" y="225"/>
                    </a:lnTo>
                    <a:lnTo>
                      <a:pt x="1210" y="229"/>
                    </a:lnTo>
                    <a:lnTo>
                      <a:pt x="1210" y="241"/>
                    </a:lnTo>
                    <a:lnTo>
                      <a:pt x="1249" y="263"/>
                    </a:lnTo>
                    <a:lnTo>
                      <a:pt x="1254" y="268"/>
                    </a:lnTo>
                    <a:lnTo>
                      <a:pt x="1258" y="279"/>
                    </a:lnTo>
                    <a:lnTo>
                      <a:pt x="1258" y="291"/>
                    </a:lnTo>
                    <a:lnTo>
                      <a:pt x="1265" y="295"/>
                    </a:lnTo>
                    <a:lnTo>
                      <a:pt x="1294" y="307"/>
                    </a:lnTo>
                    <a:lnTo>
                      <a:pt x="1306" y="318"/>
                    </a:lnTo>
                    <a:lnTo>
                      <a:pt x="1309" y="329"/>
                    </a:lnTo>
                    <a:lnTo>
                      <a:pt x="1309" y="340"/>
                    </a:lnTo>
                    <a:lnTo>
                      <a:pt x="1312" y="349"/>
                    </a:lnTo>
                    <a:lnTo>
                      <a:pt x="1309" y="363"/>
                    </a:lnTo>
                    <a:lnTo>
                      <a:pt x="1309" y="374"/>
                    </a:lnTo>
                    <a:lnTo>
                      <a:pt x="1306" y="387"/>
                    </a:lnTo>
                    <a:lnTo>
                      <a:pt x="1294" y="399"/>
                    </a:lnTo>
                    <a:lnTo>
                      <a:pt x="1280" y="405"/>
                    </a:lnTo>
                    <a:lnTo>
                      <a:pt x="1276" y="416"/>
                    </a:lnTo>
                    <a:lnTo>
                      <a:pt x="1276" y="424"/>
                    </a:lnTo>
                    <a:lnTo>
                      <a:pt x="1273" y="437"/>
                    </a:lnTo>
                    <a:lnTo>
                      <a:pt x="1268" y="445"/>
                    </a:lnTo>
                    <a:lnTo>
                      <a:pt x="1258" y="450"/>
                    </a:lnTo>
                    <a:lnTo>
                      <a:pt x="1249" y="455"/>
                    </a:lnTo>
                    <a:lnTo>
                      <a:pt x="1233" y="462"/>
                    </a:lnTo>
                    <a:lnTo>
                      <a:pt x="1218" y="466"/>
                    </a:lnTo>
                    <a:lnTo>
                      <a:pt x="1198" y="478"/>
                    </a:lnTo>
                    <a:lnTo>
                      <a:pt x="1170" y="478"/>
                    </a:lnTo>
                    <a:lnTo>
                      <a:pt x="1152" y="483"/>
                    </a:lnTo>
                    <a:lnTo>
                      <a:pt x="1134" y="483"/>
                    </a:lnTo>
                    <a:lnTo>
                      <a:pt x="1130" y="487"/>
                    </a:lnTo>
                    <a:lnTo>
                      <a:pt x="1126" y="509"/>
                    </a:lnTo>
                    <a:lnTo>
                      <a:pt x="1120" y="521"/>
                    </a:lnTo>
                    <a:lnTo>
                      <a:pt x="1120" y="532"/>
                    </a:lnTo>
                    <a:lnTo>
                      <a:pt x="1126" y="536"/>
                    </a:lnTo>
                    <a:lnTo>
                      <a:pt x="1133" y="544"/>
                    </a:lnTo>
                    <a:lnTo>
                      <a:pt x="1142" y="544"/>
                    </a:lnTo>
                    <a:lnTo>
                      <a:pt x="1146" y="556"/>
                    </a:lnTo>
                    <a:lnTo>
                      <a:pt x="1146" y="566"/>
                    </a:lnTo>
                    <a:lnTo>
                      <a:pt x="1151" y="566"/>
                    </a:lnTo>
                    <a:lnTo>
                      <a:pt x="1146" y="593"/>
                    </a:lnTo>
                    <a:lnTo>
                      <a:pt x="1120" y="628"/>
                    </a:lnTo>
                    <a:lnTo>
                      <a:pt x="1117" y="642"/>
                    </a:lnTo>
                    <a:lnTo>
                      <a:pt x="1117" y="653"/>
                    </a:lnTo>
                    <a:lnTo>
                      <a:pt x="1111" y="666"/>
                    </a:lnTo>
                    <a:lnTo>
                      <a:pt x="1085" y="670"/>
                    </a:lnTo>
                    <a:lnTo>
                      <a:pt x="1076" y="670"/>
                    </a:lnTo>
                    <a:lnTo>
                      <a:pt x="1066" y="674"/>
                    </a:lnTo>
                    <a:lnTo>
                      <a:pt x="1062" y="674"/>
                    </a:lnTo>
                    <a:lnTo>
                      <a:pt x="1051" y="681"/>
                    </a:lnTo>
                    <a:lnTo>
                      <a:pt x="1051" y="686"/>
                    </a:lnTo>
                    <a:lnTo>
                      <a:pt x="1062" y="703"/>
                    </a:lnTo>
                    <a:lnTo>
                      <a:pt x="1059" y="715"/>
                    </a:lnTo>
                    <a:lnTo>
                      <a:pt x="1059" y="724"/>
                    </a:lnTo>
                    <a:lnTo>
                      <a:pt x="1051" y="724"/>
                    </a:lnTo>
                    <a:lnTo>
                      <a:pt x="1038" y="715"/>
                    </a:lnTo>
                    <a:lnTo>
                      <a:pt x="1030" y="703"/>
                    </a:lnTo>
                    <a:lnTo>
                      <a:pt x="1018" y="700"/>
                    </a:lnTo>
                    <a:lnTo>
                      <a:pt x="1014" y="686"/>
                    </a:lnTo>
                    <a:lnTo>
                      <a:pt x="999" y="681"/>
                    </a:lnTo>
                    <a:lnTo>
                      <a:pt x="995" y="674"/>
                    </a:lnTo>
                    <a:lnTo>
                      <a:pt x="945" y="670"/>
                    </a:lnTo>
                    <a:lnTo>
                      <a:pt x="899" y="674"/>
                    </a:lnTo>
                    <a:lnTo>
                      <a:pt x="616" y="674"/>
                    </a:lnTo>
                    <a:lnTo>
                      <a:pt x="576" y="674"/>
                    </a:lnTo>
                    <a:lnTo>
                      <a:pt x="399" y="674"/>
                    </a:lnTo>
                    <a:lnTo>
                      <a:pt x="340" y="674"/>
                    </a:lnTo>
                    <a:lnTo>
                      <a:pt x="171" y="67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20">
                <a:extLst>
                  <a:ext uri="{FF2B5EF4-FFF2-40B4-BE49-F238E27FC236}">
                    <a16:creationId xmlns:a16="http://schemas.microsoft.com/office/drawing/2014/main" id="{51778230-54F8-454B-B996-EB89EC4E96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1" y="2965"/>
                <a:ext cx="506" cy="236"/>
              </a:xfrm>
              <a:custGeom>
                <a:avLst/>
                <a:gdLst>
                  <a:gd name="T0" fmla="*/ 0 w 1517"/>
                  <a:gd name="T1" fmla="*/ 0 h 708"/>
                  <a:gd name="T2" fmla="*/ 0 w 1517"/>
                  <a:gd name="T3" fmla="*/ 0 h 708"/>
                  <a:gd name="T4" fmla="*/ 0 w 1517"/>
                  <a:gd name="T5" fmla="*/ 0 h 708"/>
                  <a:gd name="T6" fmla="*/ 0 w 1517"/>
                  <a:gd name="T7" fmla="*/ 0 h 708"/>
                  <a:gd name="T8" fmla="*/ 0 w 1517"/>
                  <a:gd name="T9" fmla="*/ 0 h 708"/>
                  <a:gd name="T10" fmla="*/ 0 w 1517"/>
                  <a:gd name="T11" fmla="*/ 0 h 708"/>
                  <a:gd name="T12" fmla="*/ 0 w 1517"/>
                  <a:gd name="T13" fmla="*/ 0 h 708"/>
                  <a:gd name="T14" fmla="*/ 0 w 1517"/>
                  <a:gd name="T15" fmla="*/ 0 h 708"/>
                  <a:gd name="T16" fmla="*/ 0 w 1517"/>
                  <a:gd name="T17" fmla="*/ 0 h 708"/>
                  <a:gd name="T18" fmla="*/ 0 w 1517"/>
                  <a:gd name="T19" fmla="*/ 0 h 708"/>
                  <a:gd name="T20" fmla="*/ 0 w 1517"/>
                  <a:gd name="T21" fmla="*/ 0 h 708"/>
                  <a:gd name="T22" fmla="*/ 0 w 1517"/>
                  <a:gd name="T23" fmla="*/ 0 h 708"/>
                  <a:gd name="T24" fmla="*/ 0 w 1517"/>
                  <a:gd name="T25" fmla="*/ 0 h 708"/>
                  <a:gd name="T26" fmla="*/ 0 w 1517"/>
                  <a:gd name="T27" fmla="*/ 0 h 708"/>
                  <a:gd name="T28" fmla="*/ 0 w 1517"/>
                  <a:gd name="T29" fmla="*/ 0 h 708"/>
                  <a:gd name="T30" fmla="*/ 0 w 1517"/>
                  <a:gd name="T31" fmla="*/ 0 h 708"/>
                  <a:gd name="T32" fmla="*/ 0 w 1517"/>
                  <a:gd name="T33" fmla="*/ 0 h 708"/>
                  <a:gd name="T34" fmla="*/ 0 w 1517"/>
                  <a:gd name="T35" fmla="*/ 0 h 708"/>
                  <a:gd name="T36" fmla="*/ 0 w 1517"/>
                  <a:gd name="T37" fmla="*/ 0 h 708"/>
                  <a:gd name="T38" fmla="*/ 0 w 1517"/>
                  <a:gd name="T39" fmla="*/ 0 h 708"/>
                  <a:gd name="T40" fmla="*/ 0 w 1517"/>
                  <a:gd name="T41" fmla="*/ 0 h 708"/>
                  <a:gd name="T42" fmla="*/ 0 w 1517"/>
                  <a:gd name="T43" fmla="*/ 0 h 708"/>
                  <a:gd name="T44" fmla="*/ 0 w 1517"/>
                  <a:gd name="T45" fmla="*/ 0 h 708"/>
                  <a:gd name="T46" fmla="*/ 0 w 1517"/>
                  <a:gd name="T47" fmla="*/ 0 h 708"/>
                  <a:gd name="T48" fmla="*/ 0 w 1517"/>
                  <a:gd name="T49" fmla="*/ 0 h 708"/>
                  <a:gd name="T50" fmla="*/ 0 w 1517"/>
                  <a:gd name="T51" fmla="*/ 0 h 708"/>
                  <a:gd name="T52" fmla="*/ 0 w 1517"/>
                  <a:gd name="T53" fmla="*/ 0 h 708"/>
                  <a:gd name="T54" fmla="*/ 0 w 1517"/>
                  <a:gd name="T55" fmla="*/ 0 h 708"/>
                  <a:gd name="T56" fmla="*/ 0 w 1517"/>
                  <a:gd name="T57" fmla="*/ 0 h 708"/>
                  <a:gd name="T58" fmla="*/ 0 w 1517"/>
                  <a:gd name="T59" fmla="*/ 0 h 708"/>
                  <a:gd name="T60" fmla="*/ 0 w 1517"/>
                  <a:gd name="T61" fmla="*/ 0 h 708"/>
                  <a:gd name="T62" fmla="*/ 0 w 1517"/>
                  <a:gd name="T63" fmla="*/ 0 h 708"/>
                  <a:gd name="T64" fmla="*/ 0 w 1517"/>
                  <a:gd name="T65" fmla="*/ 0 h 7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17"/>
                  <a:gd name="T100" fmla="*/ 0 h 708"/>
                  <a:gd name="T101" fmla="*/ 1517 w 1517"/>
                  <a:gd name="T102" fmla="*/ 708 h 7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17" h="708">
                    <a:moveTo>
                      <a:pt x="0" y="4"/>
                    </a:moveTo>
                    <a:lnTo>
                      <a:pt x="494" y="4"/>
                    </a:lnTo>
                    <a:lnTo>
                      <a:pt x="585" y="8"/>
                    </a:lnTo>
                    <a:lnTo>
                      <a:pt x="604" y="4"/>
                    </a:lnTo>
                    <a:lnTo>
                      <a:pt x="1360" y="4"/>
                    </a:lnTo>
                    <a:lnTo>
                      <a:pt x="1363" y="0"/>
                    </a:lnTo>
                    <a:lnTo>
                      <a:pt x="1381" y="13"/>
                    </a:lnTo>
                    <a:lnTo>
                      <a:pt x="1387" y="20"/>
                    </a:lnTo>
                    <a:lnTo>
                      <a:pt x="1406" y="38"/>
                    </a:lnTo>
                    <a:lnTo>
                      <a:pt x="1426" y="32"/>
                    </a:lnTo>
                    <a:lnTo>
                      <a:pt x="1439" y="24"/>
                    </a:lnTo>
                    <a:lnTo>
                      <a:pt x="1441" y="38"/>
                    </a:lnTo>
                    <a:lnTo>
                      <a:pt x="1454" y="38"/>
                    </a:lnTo>
                    <a:lnTo>
                      <a:pt x="1454" y="54"/>
                    </a:lnTo>
                    <a:lnTo>
                      <a:pt x="1447" y="54"/>
                    </a:lnTo>
                    <a:lnTo>
                      <a:pt x="1457" y="65"/>
                    </a:lnTo>
                    <a:lnTo>
                      <a:pt x="1451" y="70"/>
                    </a:lnTo>
                    <a:lnTo>
                      <a:pt x="1439" y="65"/>
                    </a:lnTo>
                    <a:lnTo>
                      <a:pt x="1439" y="74"/>
                    </a:lnTo>
                    <a:lnTo>
                      <a:pt x="1426" y="80"/>
                    </a:lnTo>
                    <a:lnTo>
                      <a:pt x="1420" y="97"/>
                    </a:lnTo>
                    <a:lnTo>
                      <a:pt x="1411" y="109"/>
                    </a:lnTo>
                    <a:lnTo>
                      <a:pt x="1411" y="113"/>
                    </a:lnTo>
                    <a:lnTo>
                      <a:pt x="1436" y="128"/>
                    </a:lnTo>
                    <a:lnTo>
                      <a:pt x="1444" y="141"/>
                    </a:lnTo>
                    <a:lnTo>
                      <a:pt x="1454" y="147"/>
                    </a:lnTo>
                    <a:lnTo>
                      <a:pt x="1454" y="157"/>
                    </a:lnTo>
                    <a:lnTo>
                      <a:pt x="1463" y="176"/>
                    </a:lnTo>
                    <a:lnTo>
                      <a:pt x="1473" y="192"/>
                    </a:lnTo>
                    <a:lnTo>
                      <a:pt x="1482" y="197"/>
                    </a:lnTo>
                    <a:lnTo>
                      <a:pt x="1485" y="197"/>
                    </a:lnTo>
                    <a:lnTo>
                      <a:pt x="1500" y="197"/>
                    </a:lnTo>
                    <a:lnTo>
                      <a:pt x="1514" y="200"/>
                    </a:lnTo>
                    <a:lnTo>
                      <a:pt x="1517" y="208"/>
                    </a:lnTo>
                    <a:lnTo>
                      <a:pt x="1514" y="225"/>
                    </a:lnTo>
                    <a:lnTo>
                      <a:pt x="1509" y="277"/>
                    </a:lnTo>
                    <a:lnTo>
                      <a:pt x="1514" y="299"/>
                    </a:lnTo>
                    <a:lnTo>
                      <a:pt x="1509" y="360"/>
                    </a:lnTo>
                    <a:lnTo>
                      <a:pt x="1514" y="378"/>
                    </a:lnTo>
                    <a:lnTo>
                      <a:pt x="1509" y="467"/>
                    </a:lnTo>
                    <a:lnTo>
                      <a:pt x="1509" y="621"/>
                    </a:lnTo>
                    <a:lnTo>
                      <a:pt x="1506" y="627"/>
                    </a:lnTo>
                    <a:lnTo>
                      <a:pt x="1506" y="703"/>
                    </a:lnTo>
                    <a:lnTo>
                      <a:pt x="1347" y="703"/>
                    </a:lnTo>
                    <a:lnTo>
                      <a:pt x="1324" y="697"/>
                    </a:lnTo>
                    <a:lnTo>
                      <a:pt x="1268" y="703"/>
                    </a:lnTo>
                    <a:lnTo>
                      <a:pt x="1121" y="703"/>
                    </a:lnTo>
                    <a:lnTo>
                      <a:pt x="1082" y="708"/>
                    </a:lnTo>
                    <a:lnTo>
                      <a:pt x="993" y="708"/>
                    </a:lnTo>
                    <a:lnTo>
                      <a:pt x="934" y="703"/>
                    </a:lnTo>
                    <a:lnTo>
                      <a:pt x="863" y="708"/>
                    </a:lnTo>
                    <a:lnTo>
                      <a:pt x="714" y="708"/>
                    </a:lnTo>
                    <a:lnTo>
                      <a:pt x="617" y="703"/>
                    </a:lnTo>
                    <a:lnTo>
                      <a:pt x="524" y="708"/>
                    </a:lnTo>
                    <a:lnTo>
                      <a:pt x="416" y="708"/>
                    </a:lnTo>
                    <a:lnTo>
                      <a:pt x="400" y="703"/>
                    </a:lnTo>
                    <a:lnTo>
                      <a:pt x="291" y="708"/>
                    </a:lnTo>
                    <a:lnTo>
                      <a:pt x="198" y="708"/>
                    </a:lnTo>
                    <a:lnTo>
                      <a:pt x="102" y="703"/>
                    </a:lnTo>
                    <a:lnTo>
                      <a:pt x="10" y="708"/>
                    </a:lnTo>
                    <a:lnTo>
                      <a:pt x="3" y="708"/>
                    </a:lnTo>
                    <a:lnTo>
                      <a:pt x="3" y="532"/>
                    </a:lnTo>
                    <a:lnTo>
                      <a:pt x="0" y="411"/>
                    </a:lnTo>
                    <a:lnTo>
                      <a:pt x="0" y="327"/>
                    </a:lnTo>
                    <a:lnTo>
                      <a:pt x="3" y="310"/>
                    </a:lnTo>
                    <a:lnTo>
                      <a:pt x="0" y="22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21">
                <a:extLst>
                  <a:ext uri="{FF2B5EF4-FFF2-40B4-BE49-F238E27FC236}">
                    <a16:creationId xmlns:a16="http://schemas.microsoft.com/office/drawing/2014/main" id="{EB60C806-576D-492E-A879-74F049EE1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8" y="3034"/>
                <a:ext cx="504" cy="204"/>
              </a:xfrm>
              <a:custGeom>
                <a:avLst/>
                <a:gdLst>
                  <a:gd name="T0" fmla="*/ 0 w 1512"/>
                  <a:gd name="T1" fmla="*/ 0 h 611"/>
                  <a:gd name="T2" fmla="*/ 0 w 1512"/>
                  <a:gd name="T3" fmla="*/ 0 h 611"/>
                  <a:gd name="T4" fmla="*/ 0 w 1512"/>
                  <a:gd name="T5" fmla="*/ 0 h 611"/>
                  <a:gd name="T6" fmla="*/ 0 w 1512"/>
                  <a:gd name="T7" fmla="*/ 0 h 611"/>
                  <a:gd name="T8" fmla="*/ 0 w 1512"/>
                  <a:gd name="T9" fmla="*/ 0 h 611"/>
                  <a:gd name="T10" fmla="*/ 0 w 1512"/>
                  <a:gd name="T11" fmla="*/ 0 h 611"/>
                  <a:gd name="T12" fmla="*/ 0 w 1512"/>
                  <a:gd name="T13" fmla="*/ 0 h 611"/>
                  <a:gd name="T14" fmla="*/ 0 w 1512"/>
                  <a:gd name="T15" fmla="*/ 0 h 611"/>
                  <a:gd name="T16" fmla="*/ 0 w 1512"/>
                  <a:gd name="T17" fmla="*/ 0 h 611"/>
                  <a:gd name="T18" fmla="*/ 0 w 1512"/>
                  <a:gd name="T19" fmla="*/ 0 h 611"/>
                  <a:gd name="T20" fmla="*/ 0 w 1512"/>
                  <a:gd name="T21" fmla="*/ 0 h 611"/>
                  <a:gd name="T22" fmla="*/ 0 w 1512"/>
                  <a:gd name="T23" fmla="*/ 0 h 611"/>
                  <a:gd name="T24" fmla="*/ 0 w 1512"/>
                  <a:gd name="T25" fmla="*/ 0 h 611"/>
                  <a:gd name="T26" fmla="*/ 0 w 1512"/>
                  <a:gd name="T27" fmla="*/ 0 h 611"/>
                  <a:gd name="T28" fmla="*/ 0 w 1512"/>
                  <a:gd name="T29" fmla="*/ 0 h 611"/>
                  <a:gd name="T30" fmla="*/ 0 w 1512"/>
                  <a:gd name="T31" fmla="*/ 0 h 611"/>
                  <a:gd name="T32" fmla="*/ 0 w 1512"/>
                  <a:gd name="T33" fmla="*/ 0 h 611"/>
                  <a:gd name="T34" fmla="*/ 0 w 1512"/>
                  <a:gd name="T35" fmla="*/ 0 h 611"/>
                  <a:gd name="T36" fmla="*/ 0 w 1512"/>
                  <a:gd name="T37" fmla="*/ 0 h 611"/>
                  <a:gd name="T38" fmla="*/ 0 w 1512"/>
                  <a:gd name="T39" fmla="*/ 0 h 611"/>
                  <a:gd name="T40" fmla="*/ 0 w 1512"/>
                  <a:gd name="T41" fmla="*/ 0 h 611"/>
                  <a:gd name="T42" fmla="*/ 0 w 1512"/>
                  <a:gd name="T43" fmla="*/ 0 h 611"/>
                  <a:gd name="T44" fmla="*/ 0 w 1512"/>
                  <a:gd name="T45" fmla="*/ 0 h 611"/>
                  <a:gd name="T46" fmla="*/ 0 w 1512"/>
                  <a:gd name="T47" fmla="*/ 0 h 611"/>
                  <a:gd name="T48" fmla="*/ 0 w 1512"/>
                  <a:gd name="T49" fmla="*/ 0 h 611"/>
                  <a:gd name="T50" fmla="*/ 0 w 1512"/>
                  <a:gd name="T51" fmla="*/ 0 h 611"/>
                  <a:gd name="T52" fmla="*/ 0 w 1512"/>
                  <a:gd name="T53" fmla="*/ 0 h 611"/>
                  <a:gd name="T54" fmla="*/ 0 w 1512"/>
                  <a:gd name="T55" fmla="*/ 0 h 611"/>
                  <a:gd name="T56" fmla="*/ 0 w 1512"/>
                  <a:gd name="T57" fmla="*/ 0 h 611"/>
                  <a:gd name="T58" fmla="*/ 0 w 1512"/>
                  <a:gd name="T59" fmla="*/ 0 h 611"/>
                  <a:gd name="T60" fmla="*/ 0 w 1512"/>
                  <a:gd name="T61" fmla="*/ 0 h 611"/>
                  <a:gd name="T62" fmla="*/ 0 w 1512"/>
                  <a:gd name="T63" fmla="*/ 0 h 611"/>
                  <a:gd name="T64" fmla="*/ 0 w 1512"/>
                  <a:gd name="T65" fmla="*/ 0 h 611"/>
                  <a:gd name="T66" fmla="*/ 0 w 1512"/>
                  <a:gd name="T67" fmla="*/ 0 h 611"/>
                  <a:gd name="T68" fmla="*/ 0 w 1512"/>
                  <a:gd name="T69" fmla="*/ 0 h 611"/>
                  <a:gd name="T70" fmla="*/ 0 w 1512"/>
                  <a:gd name="T71" fmla="*/ 0 h 611"/>
                  <a:gd name="T72" fmla="*/ 0 w 1512"/>
                  <a:gd name="T73" fmla="*/ 0 h 611"/>
                  <a:gd name="T74" fmla="*/ 0 w 1512"/>
                  <a:gd name="T75" fmla="*/ 0 h 611"/>
                  <a:gd name="T76" fmla="*/ 0 w 1512"/>
                  <a:gd name="T77" fmla="*/ 0 h 611"/>
                  <a:gd name="T78" fmla="*/ 0 w 1512"/>
                  <a:gd name="T79" fmla="*/ 0 h 611"/>
                  <a:gd name="T80" fmla="*/ 0 w 1512"/>
                  <a:gd name="T81" fmla="*/ 0 h 611"/>
                  <a:gd name="T82" fmla="*/ 0 w 1512"/>
                  <a:gd name="T83" fmla="*/ 0 h 611"/>
                  <a:gd name="T84" fmla="*/ 0 w 1512"/>
                  <a:gd name="T85" fmla="*/ 0 h 611"/>
                  <a:gd name="T86" fmla="*/ 0 w 1512"/>
                  <a:gd name="T87" fmla="*/ 0 h 611"/>
                  <a:gd name="T88" fmla="*/ 0 w 1512"/>
                  <a:gd name="T89" fmla="*/ 0 h 611"/>
                  <a:gd name="T90" fmla="*/ 0 w 1512"/>
                  <a:gd name="T91" fmla="*/ 0 h 611"/>
                  <a:gd name="T92" fmla="*/ 0 w 1512"/>
                  <a:gd name="T93" fmla="*/ 0 h 611"/>
                  <a:gd name="T94" fmla="*/ 0 w 1512"/>
                  <a:gd name="T95" fmla="*/ 0 h 611"/>
                  <a:gd name="T96" fmla="*/ 0 w 1512"/>
                  <a:gd name="T97" fmla="*/ 0 h 611"/>
                  <a:gd name="T98" fmla="*/ 0 w 1512"/>
                  <a:gd name="T99" fmla="*/ 0 h 611"/>
                  <a:gd name="T100" fmla="*/ 0 w 1512"/>
                  <a:gd name="T101" fmla="*/ 0 h 611"/>
                  <a:gd name="T102" fmla="*/ 0 w 1512"/>
                  <a:gd name="T103" fmla="*/ 0 h 611"/>
                  <a:gd name="T104" fmla="*/ 0 w 1512"/>
                  <a:gd name="T105" fmla="*/ 0 h 611"/>
                  <a:gd name="T106" fmla="*/ 0 w 1512"/>
                  <a:gd name="T107" fmla="*/ 0 h 611"/>
                  <a:gd name="T108" fmla="*/ 0 w 1512"/>
                  <a:gd name="T109" fmla="*/ 0 h 611"/>
                  <a:gd name="T110" fmla="*/ 0 w 1512"/>
                  <a:gd name="T111" fmla="*/ 0 h 611"/>
                  <a:gd name="T112" fmla="*/ 0 w 1512"/>
                  <a:gd name="T113" fmla="*/ 0 h 611"/>
                  <a:gd name="T114" fmla="*/ 0 w 1512"/>
                  <a:gd name="T115" fmla="*/ 0 h 611"/>
                  <a:gd name="T116" fmla="*/ 0 w 1512"/>
                  <a:gd name="T117" fmla="*/ 0 h 611"/>
                  <a:gd name="T118" fmla="*/ 0 w 1512"/>
                  <a:gd name="T119" fmla="*/ 0 h 61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512"/>
                  <a:gd name="T181" fmla="*/ 0 h 611"/>
                  <a:gd name="T182" fmla="*/ 1512 w 1512"/>
                  <a:gd name="T183" fmla="*/ 611 h 61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512" h="611">
                    <a:moveTo>
                      <a:pt x="0" y="611"/>
                    </a:moveTo>
                    <a:lnTo>
                      <a:pt x="15" y="577"/>
                    </a:lnTo>
                    <a:lnTo>
                      <a:pt x="37" y="597"/>
                    </a:lnTo>
                    <a:lnTo>
                      <a:pt x="46" y="593"/>
                    </a:lnTo>
                    <a:lnTo>
                      <a:pt x="51" y="573"/>
                    </a:lnTo>
                    <a:lnTo>
                      <a:pt x="58" y="558"/>
                    </a:lnTo>
                    <a:lnTo>
                      <a:pt x="54" y="537"/>
                    </a:lnTo>
                    <a:lnTo>
                      <a:pt x="65" y="522"/>
                    </a:lnTo>
                    <a:lnTo>
                      <a:pt x="65" y="505"/>
                    </a:lnTo>
                    <a:lnTo>
                      <a:pt x="54" y="500"/>
                    </a:lnTo>
                    <a:lnTo>
                      <a:pt x="45" y="489"/>
                    </a:lnTo>
                    <a:lnTo>
                      <a:pt x="54" y="467"/>
                    </a:lnTo>
                    <a:lnTo>
                      <a:pt x="65" y="451"/>
                    </a:lnTo>
                    <a:lnTo>
                      <a:pt x="82" y="440"/>
                    </a:lnTo>
                    <a:lnTo>
                      <a:pt x="98" y="440"/>
                    </a:lnTo>
                    <a:lnTo>
                      <a:pt x="112" y="444"/>
                    </a:lnTo>
                    <a:lnTo>
                      <a:pt x="132" y="463"/>
                    </a:lnTo>
                    <a:lnTo>
                      <a:pt x="155" y="467"/>
                    </a:lnTo>
                    <a:lnTo>
                      <a:pt x="177" y="477"/>
                    </a:lnTo>
                    <a:lnTo>
                      <a:pt x="188" y="477"/>
                    </a:lnTo>
                    <a:lnTo>
                      <a:pt x="195" y="455"/>
                    </a:lnTo>
                    <a:lnTo>
                      <a:pt x="183" y="440"/>
                    </a:lnTo>
                    <a:lnTo>
                      <a:pt x="183" y="423"/>
                    </a:lnTo>
                    <a:lnTo>
                      <a:pt x="191" y="407"/>
                    </a:lnTo>
                    <a:lnTo>
                      <a:pt x="202" y="393"/>
                    </a:lnTo>
                    <a:lnTo>
                      <a:pt x="216" y="393"/>
                    </a:lnTo>
                    <a:lnTo>
                      <a:pt x="250" y="385"/>
                    </a:lnTo>
                    <a:lnTo>
                      <a:pt x="263" y="385"/>
                    </a:lnTo>
                    <a:lnTo>
                      <a:pt x="263" y="373"/>
                    </a:lnTo>
                    <a:lnTo>
                      <a:pt x="255" y="344"/>
                    </a:lnTo>
                    <a:lnTo>
                      <a:pt x="256" y="328"/>
                    </a:lnTo>
                    <a:lnTo>
                      <a:pt x="266" y="328"/>
                    </a:lnTo>
                    <a:lnTo>
                      <a:pt x="277" y="320"/>
                    </a:lnTo>
                    <a:lnTo>
                      <a:pt x="302" y="313"/>
                    </a:lnTo>
                    <a:lnTo>
                      <a:pt x="307" y="302"/>
                    </a:lnTo>
                    <a:lnTo>
                      <a:pt x="302" y="293"/>
                    </a:lnTo>
                    <a:lnTo>
                      <a:pt x="317" y="287"/>
                    </a:lnTo>
                    <a:lnTo>
                      <a:pt x="326" y="293"/>
                    </a:lnTo>
                    <a:lnTo>
                      <a:pt x="345" y="287"/>
                    </a:lnTo>
                    <a:lnTo>
                      <a:pt x="348" y="302"/>
                    </a:lnTo>
                    <a:lnTo>
                      <a:pt x="360" y="308"/>
                    </a:lnTo>
                    <a:lnTo>
                      <a:pt x="365" y="274"/>
                    </a:lnTo>
                    <a:lnTo>
                      <a:pt x="383" y="279"/>
                    </a:lnTo>
                    <a:lnTo>
                      <a:pt x="394" y="279"/>
                    </a:lnTo>
                    <a:lnTo>
                      <a:pt x="420" y="287"/>
                    </a:lnTo>
                    <a:lnTo>
                      <a:pt x="442" y="295"/>
                    </a:lnTo>
                    <a:lnTo>
                      <a:pt x="455" y="302"/>
                    </a:lnTo>
                    <a:lnTo>
                      <a:pt x="464" y="313"/>
                    </a:lnTo>
                    <a:lnTo>
                      <a:pt x="478" y="295"/>
                    </a:lnTo>
                    <a:lnTo>
                      <a:pt x="488" y="279"/>
                    </a:lnTo>
                    <a:lnTo>
                      <a:pt x="503" y="274"/>
                    </a:lnTo>
                    <a:lnTo>
                      <a:pt x="522" y="266"/>
                    </a:lnTo>
                    <a:lnTo>
                      <a:pt x="542" y="287"/>
                    </a:lnTo>
                    <a:lnTo>
                      <a:pt x="557" y="287"/>
                    </a:lnTo>
                    <a:lnTo>
                      <a:pt x="557" y="295"/>
                    </a:lnTo>
                    <a:lnTo>
                      <a:pt x="572" y="279"/>
                    </a:lnTo>
                    <a:lnTo>
                      <a:pt x="588" y="274"/>
                    </a:lnTo>
                    <a:lnTo>
                      <a:pt x="582" y="266"/>
                    </a:lnTo>
                    <a:lnTo>
                      <a:pt x="592" y="254"/>
                    </a:lnTo>
                    <a:lnTo>
                      <a:pt x="603" y="245"/>
                    </a:lnTo>
                    <a:lnTo>
                      <a:pt x="600" y="229"/>
                    </a:lnTo>
                    <a:lnTo>
                      <a:pt x="616" y="235"/>
                    </a:lnTo>
                    <a:lnTo>
                      <a:pt x="627" y="229"/>
                    </a:lnTo>
                    <a:lnTo>
                      <a:pt x="616" y="229"/>
                    </a:lnTo>
                    <a:lnTo>
                      <a:pt x="624" y="212"/>
                    </a:lnTo>
                    <a:lnTo>
                      <a:pt x="633" y="218"/>
                    </a:lnTo>
                    <a:lnTo>
                      <a:pt x="636" y="229"/>
                    </a:lnTo>
                    <a:lnTo>
                      <a:pt x="636" y="241"/>
                    </a:lnTo>
                    <a:lnTo>
                      <a:pt x="643" y="259"/>
                    </a:lnTo>
                    <a:lnTo>
                      <a:pt x="655" y="259"/>
                    </a:lnTo>
                    <a:lnTo>
                      <a:pt x="664" y="259"/>
                    </a:lnTo>
                    <a:lnTo>
                      <a:pt x="679" y="266"/>
                    </a:lnTo>
                    <a:lnTo>
                      <a:pt x="701" y="266"/>
                    </a:lnTo>
                    <a:lnTo>
                      <a:pt x="712" y="241"/>
                    </a:lnTo>
                    <a:lnTo>
                      <a:pt x="712" y="229"/>
                    </a:lnTo>
                    <a:lnTo>
                      <a:pt x="725" y="203"/>
                    </a:lnTo>
                    <a:lnTo>
                      <a:pt x="737" y="198"/>
                    </a:lnTo>
                    <a:lnTo>
                      <a:pt x="762" y="186"/>
                    </a:lnTo>
                    <a:lnTo>
                      <a:pt x="767" y="170"/>
                    </a:lnTo>
                    <a:lnTo>
                      <a:pt x="777" y="159"/>
                    </a:lnTo>
                    <a:lnTo>
                      <a:pt x="792" y="159"/>
                    </a:lnTo>
                    <a:lnTo>
                      <a:pt x="798" y="142"/>
                    </a:lnTo>
                    <a:lnTo>
                      <a:pt x="808" y="137"/>
                    </a:lnTo>
                    <a:lnTo>
                      <a:pt x="802" y="117"/>
                    </a:lnTo>
                    <a:lnTo>
                      <a:pt x="808" y="91"/>
                    </a:lnTo>
                    <a:lnTo>
                      <a:pt x="840" y="91"/>
                    </a:lnTo>
                    <a:lnTo>
                      <a:pt x="853" y="102"/>
                    </a:lnTo>
                    <a:lnTo>
                      <a:pt x="863" y="102"/>
                    </a:lnTo>
                    <a:lnTo>
                      <a:pt x="887" y="87"/>
                    </a:lnTo>
                    <a:lnTo>
                      <a:pt x="898" y="87"/>
                    </a:lnTo>
                    <a:lnTo>
                      <a:pt x="914" y="83"/>
                    </a:lnTo>
                    <a:lnTo>
                      <a:pt x="930" y="87"/>
                    </a:lnTo>
                    <a:lnTo>
                      <a:pt x="930" y="65"/>
                    </a:lnTo>
                    <a:lnTo>
                      <a:pt x="921" y="54"/>
                    </a:lnTo>
                    <a:lnTo>
                      <a:pt x="923" y="41"/>
                    </a:lnTo>
                    <a:lnTo>
                      <a:pt x="923" y="33"/>
                    </a:lnTo>
                    <a:lnTo>
                      <a:pt x="921" y="17"/>
                    </a:lnTo>
                    <a:lnTo>
                      <a:pt x="930" y="4"/>
                    </a:lnTo>
                    <a:lnTo>
                      <a:pt x="941" y="0"/>
                    </a:lnTo>
                    <a:lnTo>
                      <a:pt x="956" y="4"/>
                    </a:lnTo>
                    <a:lnTo>
                      <a:pt x="974" y="17"/>
                    </a:lnTo>
                    <a:lnTo>
                      <a:pt x="996" y="4"/>
                    </a:lnTo>
                    <a:lnTo>
                      <a:pt x="1005" y="4"/>
                    </a:lnTo>
                    <a:lnTo>
                      <a:pt x="1014" y="17"/>
                    </a:lnTo>
                    <a:lnTo>
                      <a:pt x="1035" y="26"/>
                    </a:lnTo>
                    <a:lnTo>
                      <a:pt x="1042" y="37"/>
                    </a:lnTo>
                    <a:lnTo>
                      <a:pt x="1045" y="49"/>
                    </a:lnTo>
                    <a:lnTo>
                      <a:pt x="1052" y="69"/>
                    </a:lnTo>
                    <a:lnTo>
                      <a:pt x="1066" y="75"/>
                    </a:lnTo>
                    <a:lnTo>
                      <a:pt x="1079" y="83"/>
                    </a:lnTo>
                    <a:lnTo>
                      <a:pt x="1103" y="83"/>
                    </a:lnTo>
                    <a:lnTo>
                      <a:pt x="1118" y="87"/>
                    </a:lnTo>
                    <a:lnTo>
                      <a:pt x="1131" y="91"/>
                    </a:lnTo>
                    <a:lnTo>
                      <a:pt x="1148" y="102"/>
                    </a:lnTo>
                    <a:lnTo>
                      <a:pt x="1167" y="117"/>
                    </a:lnTo>
                    <a:lnTo>
                      <a:pt x="1176" y="102"/>
                    </a:lnTo>
                    <a:lnTo>
                      <a:pt x="1195" y="98"/>
                    </a:lnTo>
                    <a:lnTo>
                      <a:pt x="1225" y="102"/>
                    </a:lnTo>
                    <a:lnTo>
                      <a:pt x="1241" y="119"/>
                    </a:lnTo>
                    <a:lnTo>
                      <a:pt x="1252" y="117"/>
                    </a:lnTo>
                    <a:lnTo>
                      <a:pt x="1273" y="117"/>
                    </a:lnTo>
                    <a:lnTo>
                      <a:pt x="1279" y="102"/>
                    </a:lnTo>
                    <a:lnTo>
                      <a:pt x="1300" y="91"/>
                    </a:lnTo>
                    <a:lnTo>
                      <a:pt x="1316" y="87"/>
                    </a:lnTo>
                    <a:lnTo>
                      <a:pt x="1331" y="102"/>
                    </a:lnTo>
                    <a:lnTo>
                      <a:pt x="1332" y="119"/>
                    </a:lnTo>
                    <a:lnTo>
                      <a:pt x="1343" y="126"/>
                    </a:lnTo>
                    <a:lnTo>
                      <a:pt x="1362" y="132"/>
                    </a:lnTo>
                    <a:lnTo>
                      <a:pt x="1375" y="142"/>
                    </a:lnTo>
                    <a:lnTo>
                      <a:pt x="1389" y="165"/>
                    </a:lnTo>
                    <a:lnTo>
                      <a:pt x="1386" y="180"/>
                    </a:lnTo>
                    <a:lnTo>
                      <a:pt x="1389" y="193"/>
                    </a:lnTo>
                    <a:lnTo>
                      <a:pt x="1386" y="207"/>
                    </a:lnTo>
                    <a:lnTo>
                      <a:pt x="1377" y="229"/>
                    </a:lnTo>
                    <a:lnTo>
                      <a:pt x="1392" y="245"/>
                    </a:lnTo>
                    <a:lnTo>
                      <a:pt x="1411" y="270"/>
                    </a:lnTo>
                    <a:lnTo>
                      <a:pt x="1405" y="279"/>
                    </a:lnTo>
                    <a:lnTo>
                      <a:pt x="1414" y="287"/>
                    </a:lnTo>
                    <a:lnTo>
                      <a:pt x="1425" y="308"/>
                    </a:lnTo>
                    <a:lnTo>
                      <a:pt x="1442" y="320"/>
                    </a:lnTo>
                    <a:lnTo>
                      <a:pt x="1445" y="335"/>
                    </a:lnTo>
                    <a:lnTo>
                      <a:pt x="1462" y="352"/>
                    </a:lnTo>
                    <a:lnTo>
                      <a:pt x="1480" y="362"/>
                    </a:lnTo>
                    <a:lnTo>
                      <a:pt x="1489" y="373"/>
                    </a:lnTo>
                    <a:lnTo>
                      <a:pt x="1512" y="373"/>
                    </a:lnTo>
                    <a:lnTo>
                      <a:pt x="1472" y="407"/>
                    </a:lnTo>
                    <a:lnTo>
                      <a:pt x="1456" y="413"/>
                    </a:lnTo>
                    <a:lnTo>
                      <a:pt x="1439" y="436"/>
                    </a:lnTo>
                    <a:lnTo>
                      <a:pt x="1420" y="440"/>
                    </a:lnTo>
                    <a:lnTo>
                      <a:pt x="1395" y="444"/>
                    </a:lnTo>
                    <a:lnTo>
                      <a:pt x="1367" y="467"/>
                    </a:lnTo>
                    <a:lnTo>
                      <a:pt x="1362" y="489"/>
                    </a:lnTo>
                    <a:lnTo>
                      <a:pt x="1340" y="495"/>
                    </a:lnTo>
                    <a:lnTo>
                      <a:pt x="1331" y="505"/>
                    </a:lnTo>
                    <a:lnTo>
                      <a:pt x="1328" y="522"/>
                    </a:lnTo>
                    <a:lnTo>
                      <a:pt x="1311" y="527"/>
                    </a:lnTo>
                    <a:lnTo>
                      <a:pt x="1294" y="527"/>
                    </a:lnTo>
                    <a:lnTo>
                      <a:pt x="1279" y="558"/>
                    </a:lnTo>
                    <a:lnTo>
                      <a:pt x="1264" y="558"/>
                    </a:lnTo>
                    <a:lnTo>
                      <a:pt x="1212" y="577"/>
                    </a:lnTo>
                    <a:lnTo>
                      <a:pt x="1203" y="577"/>
                    </a:lnTo>
                    <a:lnTo>
                      <a:pt x="1176" y="584"/>
                    </a:lnTo>
                    <a:lnTo>
                      <a:pt x="1055" y="593"/>
                    </a:lnTo>
                    <a:lnTo>
                      <a:pt x="951" y="588"/>
                    </a:lnTo>
                    <a:lnTo>
                      <a:pt x="938" y="588"/>
                    </a:lnTo>
                    <a:lnTo>
                      <a:pt x="904" y="584"/>
                    </a:lnTo>
                    <a:lnTo>
                      <a:pt x="701" y="584"/>
                    </a:lnTo>
                    <a:lnTo>
                      <a:pt x="655" y="577"/>
                    </a:lnTo>
                    <a:lnTo>
                      <a:pt x="612" y="577"/>
                    </a:lnTo>
                    <a:lnTo>
                      <a:pt x="600" y="577"/>
                    </a:lnTo>
                    <a:lnTo>
                      <a:pt x="585" y="577"/>
                    </a:lnTo>
                    <a:lnTo>
                      <a:pt x="572" y="577"/>
                    </a:lnTo>
                    <a:lnTo>
                      <a:pt x="554" y="577"/>
                    </a:lnTo>
                    <a:lnTo>
                      <a:pt x="537" y="577"/>
                    </a:lnTo>
                    <a:lnTo>
                      <a:pt x="317" y="577"/>
                    </a:lnTo>
                    <a:lnTo>
                      <a:pt x="299" y="573"/>
                    </a:lnTo>
                    <a:lnTo>
                      <a:pt x="274" y="573"/>
                    </a:lnTo>
                    <a:lnTo>
                      <a:pt x="277" y="584"/>
                    </a:lnTo>
                    <a:lnTo>
                      <a:pt x="277" y="611"/>
                    </a:lnTo>
                    <a:lnTo>
                      <a:pt x="0" y="61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22">
                <a:extLst>
                  <a:ext uri="{FF2B5EF4-FFF2-40B4-BE49-F238E27FC236}">
                    <a16:creationId xmlns:a16="http://schemas.microsoft.com/office/drawing/2014/main" id="{D6799D7E-E67F-4B98-B31C-76E380A66E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3" y="3508"/>
                <a:ext cx="341" cy="311"/>
              </a:xfrm>
              <a:custGeom>
                <a:avLst/>
                <a:gdLst>
                  <a:gd name="T0" fmla="*/ 0 w 1018"/>
                  <a:gd name="T1" fmla="*/ 0 h 937"/>
                  <a:gd name="T2" fmla="*/ 0 w 1018"/>
                  <a:gd name="T3" fmla="*/ 0 h 937"/>
                  <a:gd name="T4" fmla="*/ 0 w 1018"/>
                  <a:gd name="T5" fmla="*/ 0 h 937"/>
                  <a:gd name="T6" fmla="*/ 0 w 1018"/>
                  <a:gd name="T7" fmla="*/ 0 h 937"/>
                  <a:gd name="T8" fmla="*/ 0 w 1018"/>
                  <a:gd name="T9" fmla="*/ 0 h 937"/>
                  <a:gd name="T10" fmla="*/ 0 w 1018"/>
                  <a:gd name="T11" fmla="*/ 0 h 937"/>
                  <a:gd name="T12" fmla="*/ 0 w 1018"/>
                  <a:gd name="T13" fmla="*/ 0 h 937"/>
                  <a:gd name="T14" fmla="*/ 0 w 1018"/>
                  <a:gd name="T15" fmla="*/ 0 h 937"/>
                  <a:gd name="T16" fmla="*/ 0 w 1018"/>
                  <a:gd name="T17" fmla="*/ 0 h 937"/>
                  <a:gd name="T18" fmla="*/ 0 w 1018"/>
                  <a:gd name="T19" fmla="*/ 0 h 937"/>
                  <a:gd name="T20" fmla="*/ 0 w 1018"/>
                  <a:gd name="T21" fmla="*/ 0 h 937"/>
                  <a:gd name="T22" fmla="*/ 0 w 1018"/>
                  <a:gd name="T23" fmla="*/ 0 h 937"/>
                  <a:gd name="T24" fmla="*/ 0 w 1018"/>
                  <a:gd name="T25" fmla="*/ 0 h 937"/>
                  <a:gd name="T26" fmla="*/ 0 w 1018"/>
                  <a:gd name="T27" fmla="*/ 0 h 937"/>
                  <a:gd name="T28" fmla="*/ 0 w 1018"/>
                  <a:gd name="T29" fmla="*/ 0 h 937"/>
                  <a:gd name="T30" fmla="*/ 0 w 1018"/>
                  <a:gd name="T31" fmla="*/ 0 h 937"/>
                  <a:gd name="T32" fmla="*/ 0 w 1018"/>
                  <a:gd name="T33" fmla="*/ 0 h 937"/>
                  <a:gd name="T34" fmla="*/ 0 w 1018"/>
                  <a:gd name="T35" fmla="*/ 0 h 937"/>
                  <a:gd name="T36" fmla="*/ 0 w 1018"/>
                  <a:gd name="T37" fmla="*/ 0 h 937"/>
                  <a:gd name="T38" fmla="*/ 0 w 1018"/>
                  <a:gd name="T39" fmla="*/ 0 h 937"/>
                  <a:gd name="T40" fmla="*/ 0 w 1018"/>
                  <a:gd name="T41" fmla="*/ 0 h 937"/>
                  <a:gd name="T42" fmla="*/ 0 w 1018"/>
                  <a:gd name="T43" fmla="*/ 0 h 937"/>
                  <a:gd name="T44" fmla="*/ 0 w 1018"/>
                  <a:gd name="T45" fmla="*/ 0 h 937"/>
                  <a:gd name="T46" fmla="*/ 0 w 1018"/>
                  <a:gd name="T47" fmla="*/ 0 h 937"/>
                  <a:gd name="T48" fmla="*/ 0 w 1018"/>
                  <a:gd name="T49" fmla="*/ 0 h 937"/>
                  <a:gd name="T50" fmla="*/ 0 w 1018"/>
                  <a:gd name="T51" fmla="*/ 0 h 937"/>
                  <a:gd name="T52" fmla="*/ 0 w 1018"/>
                  <a:gd name="T53" fmla="*/ 0 h 937"/>
                  <a:gd name="T54" fmla="*/ 0 w 1018"/>
                  <a:gd name="T55" fmla="*/ 0 h 937"/>
                  <a:gd name="T56" fmla="*/ 0 w 1018"/>
                  <a:gd name="T57" fmla="*/ 0 h 937"/>
                  <a:gd name="T58" fmla="*/ 0 w 1018"/>
                  <a:gd name="T59" fmla="*/ 0 h 937"/>
                  <a:gd name="T60" fmla="*/ 0 w 1018"/>
                  <a:gd name="T61" fmla="*/ 0 h 937"/>
                  <a:gd name="T62" fmla="*/ 0 w 1018"/>
                  <a:gd name="T63" fmla="*/ 0 h 937"/>
                  <a:gd name="T64" fmla="*/ 0 w 1018"/>
                  <a:gd name="T65" fmla="*/ 0 h 937"/>
                  <a:gd name="T66" fmla="*/ 0 w 1018"/>
                  <a:gd name="T67" fmla="*/ 0 h 937"/>
                  <a:gd name="T68" fmla="*/ 0 w 1018"/>
                  <a:gd name="T69" fmla="*/ 0 h 937"/>
                  <a:gd name="T70" fmla="*/ 0 w 1018"/>
                  <a:gd name="T71" fmla="*/ 0 h 937"/>
                  <a:gd name="T72" fmla="*/ 0 w 1018"/>
                  <a:gd name="T73" fmla="*/ 0 h 937"/>
                  <a:gd name="T74" fmla="*/ 0 w 1018"/>
                  <a:gd name="T75" fmla="*/ 0 h 937"/>
                  <a:gd name="T76" fmla="*/ 0 w 1018"/>
                  <a:gd name="T77" fmla="*/ 0 h 937"/>
                  <a:gd name="T78" fmla="*/ 0 w 1018"/>
                  <a:gd name="T79" fmla="*/ 0 h 937"/>
                  <a:gd name="T80" fmla="*/ 0 w 1018"/>
                  <a:gd name="T81" fmla="*/ 0 h 937"/>
                  <a:gd name="T82" fmla="*/ 0 w 1018"/>
                  <a:gd name="T83" fmla="*/ 0 h 937"/>
                  <a:gd name="T84" fmla="*/ 0 w 1018"/>
                  <a:gd name="T85" fmla="*/ 0 h 937"/>
                  <a:gd name="T86" fmla="*/ 0 w 1018"/>
                  <a:gd name="T87" fmla="*/ 0 h 937"/>
                  <a:gd name="T88" fmla="*/ 0 w 1018"/>
                  <a:gd name="T89" fmla="*/ 0 h 937"/>
                  <a:gd name="T90" fmla="*/ 0 w 1018"/>
                  <a:gd name="T91" fmla="*/ 0 h 937"/>
                  <a:gd name="T92" fmla="*/ 0 w 1018"/>
                  <a:gd name="T93" fmla="*/ 0 h 937"/>
                  <a:gd name="T94" fmla="*/ 0 w 1018"/>
                  <a:gd name="T95" fmla="*/ 0 h 937"/>
                  <a:gd name="T96" fmla="*/ 0 w 1018"/>
                  <a:gd name="T97" fmla="*/ 0 h 937"/>
                  <a:gd name="T98" fmla="*/ 0 w 1018"/>
                  <a:gd name="T99" fmla="*/ 0 h 937"/>
                  <a:gd name="T100" fmla="*/ 0 w 1018"/>
                  <a:gd name="T101" fmla="*/ 0 h 937"/>
                  <a:gd name="T102" fmla="*/ 0 w 1018"/>
                  <a:gd name="T103" fmla="*/ 0 h 937"/>
                  <a:gd name="T104" fmla="*/ 0 w 1018"/>
                  <a:gd name="T105" fmla="*/ 0 h 937"/>
                  <a:gd name="T106" fmla="*/ 0 w 1018"/>
                  <a:gd name="T107" fmla="*/ 0 h 937"/>
                  <a:gd name="T108" fmla="*/ 0 w 1018"/>
                  <a:gd name="T109" fmla="*/ 0 h 937"/>
                  <a:gd name="T110" fmla="*/ 0 w 1018"/>
                  <a:gd name="T111" fmla="*/ 0 h 937"/>
                  <a:gd name="T112" fmla="*/ 0 w 1018"/>
                  <a:gd name="T113" fmla="*/ 0 h 937"/>
                  <a:gd name="T114" fmla="*/ 0 w 1018"/>
                  <a:gd name="T115" fmla="*/ 0 h 937"/>
                  <a:gd name="T116" fmla="*/ 0 w 1018"/>
                  <a:gd name="T117" fmla="*/ 0 h 937"/>
                  <a:gd name="T118" fmla="*/ 0 w 1018"/>
                  <a:gd name="T119" fmla="*/ 0 h 937"/>
                  <a:gd name="T120" fmla="*/ 0 w 1018"/>
                  <a:gd name="T121" fmla="*/ 0 h 937"/>
                  <a:gd name="T122" fmla="*/ 0 w 1018"/>
                  <a:gd name="T123" fmla="*/ 0 h 93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18"/>
                  <a:gd name="T187" fmla="*/ 0 h 937"/>
                  <a:gd name="T188" fmla="*/ 1018 w 1018"/>
                  <a:gd name="T189" fmla="*/ 937 h 93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18" h="937">
                    <a:moveTo>
                      <a:pt x="40" y="766"/>
                    </a:moveTo>
                    <a:lnTo>
                      <a:pt x="26" y="750"/>
                    </a:lnTo>
                    <a:lnTo>
                      <a:pt x="40" y="738"/>
                    </a:lnTo>
                    <a:lnTo>
                      <a:pt x="62" y="704"/>
                    </a:lnTo>
                    <a:lnTo>
                      <a:pt x="70" y="686"/>
                    </a:lnTo>
                    <a:lnTo>
                      <a:pt x="70" y="671"/>
                    </a:lnTo>
                    <a:lnTo>
                      <a:pt x="70" y="643"/>
                    </a:lnTo>
                    <a:lnTo>
                      <a:pt x="62" y="609"/>
                    </a:lnTo>
                    <a:lnTo>
                      <a:pt x="64" y="589"/>
                    </a:lnTo>
                    <a:lnTo>
                      <a:pt x="64" y="573"/>
                    </a:lnTo>
                    <a:lnTo>
                      <a:pt x="70" y="555"/>
                    </a:lnTo>
                    <a:lnTo>
                      <a:pt x="82" y="537"/>
                    </a:lnTo>
                    <a:lnTo>
                      <a:pt x="95" y="516"/>
                    </a:lnTo>
                    <a:lnTo>
                      <a:pt x="104" y="490"/>
                    </a:lnTo>
                    <a:lnTo>
                      <a:pt x="104" y="467"/>
                    </a:lnTo>
                    <a:lnTo>
                      <a:pt x="102" y="440"/>
                    </a:lnTo>
                    <a:lnTo>
                      <a:pt x="104" y="422"/>
                    </a:lnTo>
                    <a:lnTo>
                      <a:pt x="92" y="422"/>
                    </a:lnTo>
                    <a:lnTo>
                      <a:pt x="79" y="403"/>
                    </a:lnTo>
                    <a:lnTo>
                      <a:pt x="79" y="390"/>
                    </a:lnTo>
                    <a:lnTo>
                      <a:pt x="62" y="363"/>
                    </a:lnTo>
                    <a:lnTo>
                      <a:pt x="44" y="336"/>
                    </a:lnTo>
                    <a:lnTo>
                      <a:pt x="44" y="319"/>
                    </a:lnTo>
                    <a:lnTo>
                      <a:pt x="44" y="291"/>
                    </a:lnTo>
                    <a:lnTo>
                      <a:pt x="37" y="276"/>
                    </a:lnTo>
                    <a:lnTo>
                      <a:pt x="10" y="241"/>
                    </a:lnTo>
                    <a:lnTo>
                      <a:pt x="3" y="193"/>
                    </a:lnTo>
                    <a:lnTo>
                      <a:pt x="0" y="149"/>
                    </a:lnTo>
                    <a:lnTo>
                      <a:pt x="0" y="0"/>
                    </a:lnTo>
                    <a:lnTo>
                      <a:pt x="44" y="4"/>
                    </a:lnTo>
                    <a:lnTo>
                      <a:pt x="216" y="4"/>
                    </a:lnTo>
                    <a:lnTo>
                      <a:pt x="272" y="4"/>
                    </a:lnTo>
                    <a:lnTo>
                      <a:pt x="583" y="4"/>
                    </a:lnTo>
                    <a:lnTo>
                      <a:pt x="580" y="27"/>
                    </a:lnTo>
                    <a:lnTo>
                      <a:pt x="594" y="27"/>
                    </a:lnTo>
                    <a:lnTo>
                      <a:pt x="604" y="21"/>
                    </a:lnTo>
                    <a:lnTo>
                      <a:pt x="589" y="49"/>
                    </a:lnTo>
                    <a:lnTo>
                      <a:pt x="600" y="65"/>
                    </a:lnTo>
                    <a:lnTo>
                      <a:pt x="594" y="82"/>
                    </a:lnTo>
                    <a:lnTo>
                      <a:pt x="594" y="99"/>
                    </a:lnTo>
                    <a:lnTo>
                      <a:pt x="616" y="99"/>
                    </a:lnTo>
                    <a:lnTo>
                      <a:pt x="617" y="127"/>
                    </a:lnTo>
                    <a:lnTo>
                      <a:pt x="603" y="119"/>
                    </a:lnTo>
                    <a:lnTo>
                      <a:pt x="604" y="135"/>
                    </a:lnTo>
                    <a:lnTo>
                      <a:pt x="616" y="149"/>
                    </a:lnTo>
                    <a:lnTo>
                      <a:pt x="635" y="164"/>
                    </a:lnTo>
                    <a:lnTo>
                      <a:pt x="629" y="177"/>
                    </a:lnTo>
                    <a:lnTo>
                      <a:pt x="600" y="193"/>
                    </a:lnTo>
                    <a:lnTo>
                      <a:pt x="586" y="193"/>
                    </a:lnTo>
                    <a:lnTo>
                      <a:pt x="586" y="208"/>
                    </a:lnTo>
                    <a:lnTo>
                      <a:pt x="616" y="204"/>
                    </a:lnTo>
                    <a:lnTo>
                      <a:pt x="629" y="204"/>
                    </a:lnTo>
                    <a:lnTo>
                      <a:pt x="609" y="225"/>
                    </a:lnTo>
                    <a:lnTo>
                      <a:pt x="598" y="225"/>
                    </a:lnTo>
                    <a:lnTo>
                      <a:pt x="589" y="241"/>
                    </a:lnTo>
                    <a:lnTo>
                      <a:pt x="580" y="256"/>
                    </a:lnTo>
                    <a:lnTo>
                      <a:pt x="555" y="276"/>
                    </a:lnTo>
                    <a:lnTo>
                      <a:pt x="549" y="291"/>
                    </a:lnTo>
                    <a:lnTo>
                      <a:pt x="565" y="291"/>
                    </a:lnTo>
                    <a:lnTo>
                      <a:pt x="542" y="303"/>
                    </a:lnTo>
                    <a:lnTo>
                      <a:pt x="542" y="319"/>
                    </a:lnTo>
                    <a:lnTo>
                      <a:pt x="521" y="325"/>
                    </a:lnTo>
                    <a:lnTo>
                      <a:pt x="534" y="330"/>
                    </a:lnTo>
                    <a:lnTo>
                      <a:pt x="519" y="348"/>
                    </a:lnTo>
                    <a:lnTo>
                      <a:pt x="521" y="368"/>
                    </a:lnTo>
                    <a:lnTo>
                      <a:pt x="509" y="390"/>
                    </a:lnTo>
                    <a:lnTo>
                      <a:pt x="513" y="413"/>
                    </a:lnTo>
                    <a:lnTo>
                      <a:pt x="497" y="413"/>
                    </a:lnTo>
                    <a:lnTo>
                      <a:pt x="497" y="422"/>
                    </a:lnTo>
                    <a:lnTo>
                      <a:pt x="497" y="448"/>
                    </a:lnTo>
                    <a:lnTo>
                      <a:pt x="506" y="463"/>
                    </a:lnTo>
                    <a:lnTo>
                      <a:pt x="756" y="474"/>
                    </a:lnTo>
                    <a:lnTo>
                      <a:pt x="769" y="474"/>
                    </a:lnTo>
                    <a:lnTo>
                      <a:pt x="872" y="474"/>
                    </a:lnTo>
                    <a:lnTo>
                      <a:pt x="871" y="516"/>
                    </a:lnTo>
                    <a:lnTo>
                      <a:pt x="857" y="537"/>
                    </a:lnTo>
                    <a:lnTo>
                      <a:pt x="868" y="578"/>
                    </a:lnTo>
                    <a:lnTo>
                      <a:pt x="888" y="600"/>
                    </a:lnTo>
                    <a:lnTo>
                      <a:pt x="894" y="623"/>
                    </a:lnTo>
                    <a:lnTo>
                      <a:pt x="899" y="638"/>
                    </a:lnTo>
                    <a:lnTo>
                      <a:pt x="918" y="657"/>
                    </a:lnTo>
                    <a:lnTo>
                      <a:pt x="903" y="666"/>
                    </a:lnTo>
                    <a:lnTo>
                      <a:pt x="885" y="657"/>
                    </a:lnTo>
                    <a:lnTo>
                      <a:pt x="857" y="651"/>
                    </a:lnTo>
                    <a:lnTo>
                      <a:pt x="847" y="643"/>
                    </a:lnTo>
                    <a:lnTo>
                      <a:pt x="826" y="643"/>
                    </a:lnTo>
                    <a:lnTo>
                      <a:pt x="821" y="627"/>
                    </a:lnTo>
                    <a:lnTo>
                      <a:pt x="799" y="617"/>
                    </a:lnTo>
                    <a:lnTo>
                      <a:pt x="769" y="623"/>
                    </a:lnTo>
                    <a:lnTo>
                      <a:pt x="735" y="657"/>
                    </a:lnTo>
                    <a:lnTo>
                      <a:pt x="737" y="677"/>
                    </a:lnTo>
                    <a:lnTo>
                      <a:pt x="751" y="686"/>
                    </a:lnTo>
                    <a:lnTo>
                      <a:pt x="769" y="686"/>
                    </a:lnTo>
                    <a:lnTo>
                      <a:pt x="799" y="692"/>
                    </a:lnTo>
                    <a:lnTo>
                      <a:pt x="812" y="692"/>
                    </a:lnTo>
                    <a:lnTo>
                      <a:pt x="838" y="682"/>
                    </a:lnTo>
                    <a:lnTo>
                      <a:pt x="853" y="666"/>
                    </a:lnTo>
                    <a:lnTo>
                      <a:pt x="872" y="666"/>
                    </a:lnTo>
                    <a:lnTo>
                      <a:pt x="888" y="666"/>
                    </a:lnTo>
                    <a:lnTo>
                      <a:pt x="891" y="682"/>
                    </a:lnTo>
                    <a:lnTo>
                      <a:pt x="877" y="700"/>
                    </a:lnTo>
                    <a:lnTo>
                      <a:pt x="857" y="692"/>
                    </a:lnTo>
                    <a:lnTo>
                      <a:pt x="857" y="716"/>
                    </a:lnTo>
                    <a:lnTo>
                      <a:pt x="871" y="716"/>
                    </a:lnTo>
                    <a:lnTo>
                      <a:pt x="899" y="732"/>
                    </a:lnTo>
                    <a:lnTo>
                      <a:pt x="908" y="716"/>
                    </a:lnTo>
                    <a:lnTo>
                      <a:pt x="912" y="700"/>
                    </a:lnTo>
                    <a:lnTo>
                      <a:pt x="926" y="692"/>
                    </a:lnTo>
                    <a:lnTo>
                      <a:pt x="960" y="686"/>
                    </a:lnTo>
                    <a:lnTo>
                      <a:pt x="978" y="671"/>
                    </a:lnTo>
                    <a:lnTo>
                      <a:pt x="982" y="700"/>
                    </a:lnTo>
                    <a:lnTo>
                      <a:pt x="985" y="716"/>
                    </a:lnTo>
                    <a:lnTo>
                      <a:pt x="967" y="738"/>
                    </a:lnTo>
                    <a:lnTo>
                      <a:pt x="945" y="754"/>
                    </a:lnTo>
                    <a:lnTo>
                      <a:pt x="939" y="776"/>
                    </a:lnTo>
                    <a:lnTo>
                      <a:pt x="921" y="776"/>
                    </a:lnTo>
                    <a:lnTo>
                      <a:pt x="899" y="799"/>
                    </a:lnTo>
                    <a:lnTo>
                      <a:pt x="903" y="814"/>
                    </a:lnTo>
                    <a:lnTo>
                      <a:pt x="912" y="830"/>
                    </a:lnTo>
                    <a:lnTo>
                      <a:pt x="942" y="846"/>
                    </a:lnTo>
                    <a:lnTo>
                      <a:pt x="958" y="858"/>
                    </a:lnTo>
                    <a:lnTo>
                      <a:pt x="970" y="869"/>
                    </a:lnTo>
                    <a:lnTo>
                      <a:pt x="985" y="876"/>
                    </a:lnTo>
                    <a:lnTo>
                      <a:pt x="996" y="887"/>
                    </a:lnTo>
                    <a:lnTo>
                      <a:pt x="1018" y="887"/>
                    </a:lnTo>
                    <a:lnTo>
                      <a:pt x="1010" y="913"/>
                    </a:lnTo>
                    <a:lnTo>
                      <a:pt x="991" y="925"/>
                    </a:lnTo>
                    <a:lnTo>
                      <a:pt x="996" y="937"/>
                    </a:lnTo>
                    <a:lnTo>
                      <a:pt x="975" y="913"/>
                    </a:lnTo>
                    <a:lnTo>
                      <a:pt x="960" y="937"/>
                    </a:lnTo>
                    <a:lnTo>
                      <a:pt x="945" y="902"/>
                    </a:lnTo>
                    <a:lnTo>
                      <a:pt x="927" y="880"/>
                    </a:lnTo>
                    <a:lnTo>
                      <a:pt x="908" y="876"/>
                    </a:lnTo>
                    <a:lnTo>
                      <a:pt x="894" y="858"/>
                    </a:lnTo>
                    <a:lnTo>
                      <a:pt x="872" y="864"/>
                    </a:lnTo>
                    <a:lnTo>
                      <a:pt x="857" y="858"/>
                    </a:lnTo>
                    <a:lnTo>
                      <a:pt x="857" y="830"/>
                    </a:lnTo>
                    <a:lnTo>
                      <a:pt x="835" y="830"/>
                    </a:lnTo>
                    <a:lnTo>
                      <a:pt x="815" y="820"/>
                    </a:lnTo>
                    <a:lnTo>
                      <a:pt x="821" y="835"/>
                    </a:lnTo>
                    <a:lnTo>
                      <a:pt x="815" y="858"/>
                    </a:lnTo>
                    <a:lnTo>
                      <a:pt x="810" y="876"/>
                    </a:lnTo>
                    <a:lnTo>
                      <a:pt x="810" y="896"/>
                    </a:lnTo>
                    <a:lnTo>
                      <a:pt x="778" y="919"/>
                    </a:lnTo>
                    <a:lnTo>
                      <a:pt x="769" y="896"/>
                    </a:lnTo>
                    <a:lnTo>
                      <a:pt x="759" y="876"/>
                    </a:lnTo>
                    <a:lnTo>
                      <a:pt x="744" y="887"/>
                    </a:lnTo>
                    <a:lnTo>
                      <a:pt x="728" y="887"/>
                    </a:lnTo>
                    <a:lnTo>
                      <a:pt x="713" y="869"/>
                    </a:lnTo>
                    <a:lnTo>
                      <a:pt x="699" y="887"/>
                    </a:lnTo>
                    <a:lnTo>
                      <a:pt x="689" y="908"/>
                    </a:lnTo>
                    <a:lnTo>
                      <a:pt x="661" y="913"/>
                    </a:lnTo>
                    <a:lnTo>
                      <a:pt x="635" y="896"/>
                    </a:lnTo>
                    <a:lnTo>
                      <a:pt x="613" y="891"/>
                    </a:lnTo>
                    <a:lnTo>
                      <a:pt x="600" y="887"/>
                    </a:lnTo>
                    <a:lnTo>
                      <a:pt x="598" y="876"/>
                    </a:lnTo>
                    <a:lnTo>
                      <a:pt x="594" y="858"/>
                    </a:lnTo>
                    <a:lnTo>
                      <a:pt x="580" y="846"/>
                    </a:lnTo>
                    <a:lnTo>
                      <a:pt x="565" y="830"/>
                    </a:lnTo>
                    <a:lnTo>
                      <a:pt x="553" y="820"/>
                    </a:lnTo>
                    <a:lnTo>
                      <a:pt x="534" y="814"/>
                    </a:lnTo>
                    <a:lnTo>
                      <a:pt x="509" y="814"/>
                    </a:lnTo>
                    <a:lnTo>
                      <a:pt x="512" y="799"/>
                    </a:lnTo>
                    <a:lnTo>
                      <a:pt x="488" y="793"/>
                    </a:lnTo>
                    <a:lnTo>
                      <a:pt x="492" y="770"/>
                    </a:lnTo>
                    <a:lnTo>
                      <a:pt x="464" y="760"/>
                    </a:lnTo>
                    <a:lnTo>
                      <a:pt x="446" y="766"/>
                    </a:lnTo>
                    <a:lnTo>
                      <a:pt x="446" y="742"/>
                    </a:lnTo>
                    <a:lnTo>
                      <a:pt x="419" y="742"/>
                    </a:lnTo>
                    <a:lnTo>
                      <a:pt x="390" y="766"/>
                    </a:lnTo>
                    <a:lnTo>
                      <a:pt x="376" y="766"/>
                    </a:lnTo>
                    <a:lnTo>
                      <a:pt x="393" y="776"/>
                    </a:lnTo>
                    <a:lnTo>
                      <a:pt x="400" y="793"/>
                    </a:lnTo>
                    <a:lnTo>
                      <a:pt x="376" y="803"/>
                    </a:lnTo>
                    <a:lnTo>
                      <a:pt x="358" y="808"/>
                    </a:lnTo>
                    <a:lnTo>
                      <a:pt x="321" y="803"/>
                    </a:lnTo>
                    <a:lnTo>
                      <a:pt x="294" y="803"/>
                    </a:lnTo>
                    <a:lnTo>
                      <a:pt x="253" y="787"/>
                    </a:lnTo>
                    <a:lnTo>
                      <a:pt x="220" y="766"/>
                    </a:lnTo>
                    <a:lnTo>
                      <a:pt x="199" y="760"/>
                    </a:lnTo>
                    <a:lnTo>
                      <a:pt x="183" y="754"/>
                    </a:lnTo>
                    <a:lnTo>
                      <a:pt x="166" y="754"/>
                    </a:lnTo>
                    <a:lnTo>
                      <a:pt x="153" y="754"/>
                    </a:lnTo>
                    <a:lnTo>
                      <a:pt x="138" y="754"/>
                    </a:lnTo>
                    <a:lnTo>
                      <a:pt x="82" y="754"/>
                    </a:lnTo>
                    <a:lnTo>
                      <a:pt x="40" y="7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23">
                <a:extLst>
                  <a:ext uri="{FF2B5EF4-FFF2-40B4-BE49-F238E27FC236}">
                    <a16:creationId xmlns:a16="http://schemas.microsoft.com/office/drawing/2014/main" id="{FAFA2DA3-4821-4901-AD1F-8102C44FD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" y="2388"/>
                <a:ext cx="276" cy="339"/>
              </a:xfrm>
              <a:custGeom>
                <a:avLst/>
                <a:gdLst>
                  <a:gd name="T0" fmla="*/ 0 w 826"/>
                  <a:gd name="T1" fmla="*/ 0 h 1018"/>
                  <a:gd name="T2" fmla="*/ 0 w 826"/>
                  <a:gd name="T3" fmla="*/ 0 h 1018"/>
                  <a:gd name="T4" fmla="*/ 0 w 826"/>
                  <a:gd name="T5" fmla="*/ 0 h 1018"/>
                  <a:gd name="T6" fmla="*/ 0 w 826"/>
                  <a:gd name="T7" fmla="*/ 0 h 1018"/>
                  <a:gd name="T8" fmla="*/ 0 w 826"/>
                  <a:gd name="T9" fmla="*/ 0 h 1018"/>
                  <a:gd name="T10" fmla="*/ 0 w 826"/>
                  <a:gd name="T11" fmla="*/ 0 h 1018"/>
                  <a:gd name="T12" fmla="*/ 0 w 826"/>
                  <a:gd name="T13" fmla="*/ 0 h 1018"/>
                  <a:gd name="T14" fmla="*/ 0 w 826"/>
                  <a:gd name="T15" fmla="*/ 0 h 1018"/>
                  <a:gd name="T16" fmla="*/ 0 w 826"/>
                  <a:gd name="T17" fmla="*/ 0 h 1018"/>
                  <a:gd name="T18" fmla="*/ 0 w 826"/>
                  <a:gd name="T19" fmla="*/ 0 h 1018"/>
                  <a:gd name="T20" fmla="*/ 0 w 826"/>
                  <a:gd name="T21" fmla="*/ 0 h 1018"/>
                  <a:gd name="T22" fmla="*/ 0 w 826"/>
                  <a:gd name="T23" fmla="*/ 0 h 1018"/>
                  <a:gd name="T24" fmla="*/ 0 w 826"/>
                  <a:gd name="T25" fmla="*/ 0 h 1018"/>
                  <a:gd name="T26" fmla="*/ 0 w 826"/>
                  <a:gd name="T27" fmla="*/ 0 h 1018"/>
                  <a:gd name="T28" fmla="*/ 0 w 826"/>
                  <a:gd name="T29" fmla="*/ 0 h 1018"/>
                  <a:gd name="T30" fmla="*/ 0 w 826"/>
                  <a:gd name="T31" fmla="*/ 0 h 1018"/>
                  <a:gd name="T32" fmla="*/ 0 w 826"/>
                  <a:gd name="T33" fmla="*/ 0 h 1018"/>
                  <a:gd name="T34" fmla="*/ 0 w 826"/>
                  <a:gd name="T35" fmla="*/ 0 h 1018"/>
                  <a:gd name="T36" fmla="*/ 0 w 826"/>
                  <a:gd name="T37" fmla="*/ 0 h 1018"/>
                  <a:gd name="T38" fmla="*/ 0 w 826"/>
                  <a:gd name="T39" fmla="*/ 0 h 1018"/>
                  <a:gd name="T40" fmla="*/ 0 w 826"/>
                  <a:gd name="T41" fmla="*/ 0 h 1018"/>
                  <a:gd name="T42" fmla="*/ 0 w 826"/>
                  <a:gd name="T43" fmla="*/ 0 h 1018"/>
                  <a:gd name="T44" fmla="*/ 0 w 826"/>
                  <a:gd name="T45" fmla="*/ 0 h 1018"/>
                  <a:gd name="T46" fmla="*/ 0 w 826"/>
                  <a:gd name="T47" fmla="*/ 0 h 1018"/>
                  <a:gd name="T48" fmla="*/ 0 w 826"/>
                  <a:gd name="T49" fmla="*/ 0 h 1018"/>
                  <a:gd name="T50" fmla="*/ 0 w 826"/>
                  <a:gd name="T51" fmla="*/ 0 h 1018"/>
                  <a:gd name="T52" fmla="*/ 0 w 826"/>
                  <a:gd name="T53" fmla="*/ 0 h 1018"/>
                  <a:gd name="T54" fmla="*/ 0 w 826"/>
                  <a:gd name="T55" fmla="*/ 0 h 1018"/>
                  <a:gd name="T56" fmla="*/ 0 w 826"/>
                  <a:gd name="T57" fmla="*/ 0 h 1018"/>
                  <a:gd name="T58" fmla="*/ 0 w 826"/>
                  <a:gd name="T59" fmla="*/ 0 h 1018"/>
                  <a:gd name="T60" fmla="*/ 0 w 826"/>
                  <a:gd name="T61" fmla="*/ 0 h 1018"/>
                  <a:gd name="T62" fmla="*/ 0 w 826"/>
                  <a:gd name="T63" fmla="*/ 0 h 1018"/>
                  <a:gd name="T64" fmla="*/ 0 w 826"/>
                  <a:gd name="T65" fmla="*/ 0 h 1018"/>
                  <a:gd name="T66" fmla="*/ 0 w 826"/>
                  <a:gd name="T67" fmla="*/ 0 h 1018"/>
                  <a:gd name="T68" fmla="*/ 0 w 826"/>
                  <a:gd name="T69" fmla="*/ 0 h 1018"/>
                  <a:gd name="T70" fmla="*/ 0 w 826"/>
                  <a:gd name="T71" fmla="*/ 0 h 1018"/>
                  <a:gd name="T72" fmla="*/ 0 w 826"/>
                  <a:gd name="T73" fmla="*/ 0 h 1018"/>
                  <a:gd name="T74" fmla="*/ 0 w 826"/>
                  <a:gd name="T75" fmla="*/ 0 h 1018"/>
                  <a:gd name="T76" fmla="*/ 0 w 826"/>
                  <a:gd name="T77" fmla="*/ 0 h 1018"/>
                  <a:gd name="T78" fmla="*/ 0 w 826"/>
                  <a:gd name="T79" fmla="*/ 0 h 1018"/>
                  <a:gd name="T80" fmla="*/ 0 w 826"/>
                  <a:gd name="T81" fmla="*/ 0 h 1018"/>
                  <a:gd name="T82" fmla="*/ 0 w 826"/>
                  <a:gd name="T83" fmla="*/ 0 h 1018"/>
                  <a:gd name="T84" fmla="*/ 0 w 826"/>
                  <a:gd name="T85" fmla="*/ 0 h 1018"/>
                  <a:gd name="T86" fmla="*/ 0 w 826"/>
                  <a:gd name="T87" fmla="*/ 0 h 1018"/>
                  <a:gd name="T88" fmla="*/ 0 w 826"/>
                  <a:gd name="T89" fmla="*/ 0 h 1018"/>
                  <a:gd name="T90" fmla="*/ 0 w 826"/>
                  <a:gd name="T91" fmla="*/ 0 h 1018"/>
                  <a:gd name="T92" fmla="*/ 0 w 826"/>
                  <a:gd name="T93" fmla="*/ 0 h 1018"/>
                  <a:gd name="T94" fmla="*/ 0 w 826"/>
                  <a:gd name="T95" fmla="*/ 0 h 1018"/>
                  <a:gd name="T96" fmla="*/ 0 w 826"/>
                  <a:gd name="T97" fmla="*/ 0 h 1018"/>
                  <a:gd name="T98" fmla="*/ 0 w 826"/>
                  <a:gd name="T99" fmla="*/ 0 h 1018"/>
                  <a:gd name="T100" fmla="*/ 0 w 826"/>
                  <a:gd name="T101" fmla="*/ 0 h 1018"/>
                  <a:gd name="T102" fmla="*/ 0 w 826"/>
                  <a:gd name="T103" fmla="*/ 0 h 1018"/>
                  <a:gd name="T104" fmla="*/ 0 w 826"/>
                  <a:gd name="T105" fmla="*/ 0 h 1018"/>
                  <a:gd name="T106" fmla="*/ 0 w 826"/>
                  <a:gd name="T107" fmla="*/ 0 h 1018"/>
                  <a:gd name="T108" fmla="*/ 0 w 826"/>
                  <a:gd name="T109" fmla="*/ 0 h 1018"/>
                  <a:gd name="T110" fmla="*/ 0 w 826"/>
                  <a:gd name="T111" fmla="*/ 0 h 1018"/>
                  <a:gd name="T112" fmla="*/ 0 w 826"/>
                  <a:gd name="T113" fmla="*/ 0 h 1018"/>
                  <a:gd name="T114" fmla="*/ 0 w 826"/>
                  <a:gd name="T115" fmla="*/ 0 h 1018"/>
                  <a:gd name="T116" fmla="*/ 0 w 826"/>
                  <a:gd name="T117" fmla="*/ 0 h 1018"/>
                  <a:gd name="T118" fmla="*/ 0 w 826"/>
                  <a:gd name="T119" fmla="*/ 0 h 101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26"/>
                  <a:gd name="T181" fmla="*/ 0 h 1018"/>
                  <a:gd name="T182" fmla="*/ 826 w 826"/>
                  <a:gd name="T183" fmla="*/ 1018 h 101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26" h="1018">
                    <a:moveTo>
                      <a:pt x="67" y="1018"/>
                    </a:moveTo>
                    <a:lnTo>
                      <a:pt x="55" y="1006"/>
                    </a:lnTo>
                    <a:lnTo>
                      <a:pt x="55" y="992"/>
                    </a:lnTo>
                    <a:lnTo>
                      <a:pt x="49" y="980"/>
                    </a:lnTo>
                    <a:lnTo>
                      <a:pt x="28" y="958"/>
                    </a:lnTo>
                    <a:lnTo>
                      <a:pt x="19" y="950"/>
                    </a:lnTo>
                    <a:lnTo>
                      <a:pt x="19" y="926"/>
                    </a:lnTo>
                    <a:lnTo>
                      <a:pt x="23" y="910"/>
                    </a:lnTo>
                    <a:lnTo>
                      <a:pt x="19" y="854"/>
                    </a:lnTo>
                    <a:lnTo>
                      <a:pt x="7" y="738"/>
                    </a:lnTo>
                    <a:lnTo>
                      <a:pt x="0" y="503"/>
                    </a:lnTo>
                    <a:lnTo>
                      <a:pt x="19" y="490"/>
                    </a:lnTo>
                    <a:lnTo>
                      <a:pt x="29" y="497"/>
                    </a:lnTo>
                    <a:lnTo>
                      <a:pt x="32" y="508"/>
                    </a:lnTo>
                    <a:lnTo>
                      <a:pt x="47" y="512"/>
                    </a:lnTo>
                    <a:lnTo>
                      <a:pt x="49" y="479"/>
                    </a:lnTo>
                    <a:lnTo>
                      <a:pt x="64" y="476"/>
                    </a:lnTo>
                    <a:lnTo>
                      <a:pt x="84" y="479"/>
                    </a:lnTo>
                    <a:lnTo>
                      <a:pt x="77" y="461"/>
                    </a:lnTo>
                    <a:lnTo>
                      <a:pt x="69" y="451"/>
                    </a:lnTo>
                    <a:lnTo>
                      <a:pt x="96" y="417"/>
                    </a:lnTo>
                    <a:lnTo>
                      <a:pt x="117" y="417"/>
                    </a:lnTo>
                    <a:lnTo>
                      <a:pt x="131" y="409"/>
                    </a:lnTo>
                    <a:lnTo>
                      <a:pt x="135" y="387"/>
                    </a:lnTo>
                    <a:lnTo>
                      <a:pt x="153" y="368"/>
                    </a:lnTo>
                    <a:lnTo>
                      <a:pt x="165" y="353"/>
                    </a:lnTo>
                    <a:lnTo>
                      <a:pt x="153" y="348"/>
                    </a:lnTo>
                    <a:lnTo>
                      <a:pt x="153" y="331"/>
                    </a:lnTo>
                    <a:lnTo>
                      <a:pt x="168" y="307"/>
                    </a:lnTo>
                    <a:lnTo>
                      <a:pt x="159" y="292"/>
                    </a:lnTo>
                    <a:lnTo>
                      <a:pt x="163" y="280"/>
                    </a:lnTo>
                    <a:lnTo>
                      <a:pt x="180" y="257"/>
                    </a:lnTo>
                    <a:lnTo>
                      <a:pt x="189" y="253"/>
                    </a:lnTo>
                    <a:lnTo>
                      <a:pt x="202" y="243"/>
                    </a:lnTo>
                    <a:lnTo>
                      <a:pt x="209" y="218"/>
                    </a:lnTo>
                    <a:lnTo>
                      <a:pt x="212" y="193"/>
                    </a:lnTo>
                    <a:lnTo>
                      <a:pt x="220" y="176"/>
                    </a:lnTo>
                    <a:lnTo>
                      <a:pt x="281" y="104"/>
                    </a:lnTo>
                    <a:lnTo>
                      <a:pt x="324" y="50"/>
                    </a:lnTo>
                    <a:lnTo>
                      <a:pt x="366" y="4"/>
                    </a:lnTo>
                    <a:lnTo>
                      <a:pt x="376" y="0"/>
                    </a:lnTo>
                    <a:lnTo>
                      <a:pt x="401" y="4"/>
                    </a:lnTo>
                    <a:lnTo>
                      <a:pt x="410" y="34"/>
                    </a:lnTo>
                    <a:lnTo>
                      <a:pt x="410" y="46"/>
                    </a:lnTo>
                    <a:lnTo>
                      <a:pt x="419" y="50"/>
                    </a:lnTo>
                    <a:lnTo>
                      <a:pt x="434" y="61"/>
                    </a:lnTo>
                    <a:lnTo>
                      <a:pt x="465" y="50"/>
                    </a:lnTo>
                    <a:lnTo>
                      <a:pt x="486" y="46"/>
                    </a:lnTo>
                    <a:lnTo>
                      <a:pt x="495" y="46"/>
                    </a:lnTo>
                    <a:lnTo>
                      <a:pt x="507" y="40"/>
                    </a:lnTo>
                    <a:lnTo>
                      <a:pt x="518" y="34"/>
                    </a:lnTo>
                    <a:lnTo>
                      <a:pt x="541" y="40"/>
                    </a:lnTo>
                    <a:lnTo>
                      <a:pt x="546" y="21"/>
                    </a:lnTo>
                    <a:lnTo>
                      <a:pt x="568" y="21"/>
                    </a:lnTo>
                    <a:lnTo>
                      <a:pt x="592" y="27"/>
                    </a:lnTo>
                    <a:lnTo>
                      <a:pt x="625" y="50"/>
                    </a:lnTo>
                    <a:lnTo>
                      <a:pt x="650" y="77"/>
                    </a:lnTo>
                    <a:lnTo>
                      <a:pt x="659" y="89"/>
                    </a:lnTo>
                    <a:lnTo>
                      <a:pt x="669" y="104"/>
                    </a:lnTo>
                    <a:lnTo>
                      <a:pt x="669" y="303"/>
                    </a:lnTo>
                    <a:lnTo>
                      <a:pt x="671" y="353"/>
                    </a:lnTo>
                    <a:lnTo>
                      <a:pt x="666" y="368"/>
                    </a:lnTo>
                    <a:lnTo>
                      <a:pt x="671" y="379"/>
                    </a:lnTo>
                    <a:lnTo>
                      <a:pt x="662" y="402"/>
                    </a:lnTo>
                    <a:lnTo>
                      <a:pt x="671" y="417"/>
                    </a:lnTo>
                    <a:lnTo>
                      <a:pt x="686" y="413"/>
                    </a:lnTo>
                    <a:lnTo>
                      <a:pt x="698" y="428"/>
                    </a:lnTo>
                    <a:lnTo>
                      <a:pt x="722" y="436"/>
                    </a:lnTo>
                    <a:lnTo>
                      <a:pt x="738" y="436"/>
                    </a:lnTo>
                    <a:lnTo>
                      <a:pt x="744" y="451"/>
                    </a:lnTo>
                    <a:lnTo>
                      <a:pt x="729" y="457"/>
                    </a:lnTo>
                    <a:lnTo>
                      <a:pt x="735" y="479"/>
                    </a:lnTo>
                    <a:lnTo>
                      <a:pt x="739" y="490"/>
                    </a:lnTo>
                    <a:lnTo>
                      <a:pt x="738" y="503"/>
                    </a:lnTo>
                    <a:lnTo>
                      <a:pt x="738" y="512"/>
                    </a:lnTo>
                    <a:lnTo>
                      <a:pt x="751" y="535"/>
                    </a:lnTo>
                    <a:lnTo>
                      <a:pt x="763" y="535"/>
                    </a:lnTo>
                    <a:lnTo>
                      <a:pt x="777" y="525"/>
                    </a:lnTo>
                    <a:lnTo>
                      <a:pt x="786" y="535"/>
                    </a:lnTo>
                    <a:lnTo>
                      <a:pt x="805" y="545"/>
                    </a:lnTo>
                    <a:lnTo>
                      <a:pt x="800" y="560"/>
                    </a:lnTo>
                    <a:lnTo>
                      <a:pt x="811" y="578"/>
                    </a:lnTo>
                    <a:lnTo>
                      <a:pt x="811" y="590"/>
                    </a:lnTo>
                    <a:lnTo>
                      <a:pt x="791" y="590"/>
                    </a:lnTo>
                    <a:lnTo>
                      <a:pt x="787" y="601"/>
                    </a:lnTo>
                    <a:lnTo>
                      <a:pt x="806" y="601"/>
                    </a:lnTo>
                    <a:lnTo>
                      <a:pt x="811" y="619"/>
                    </a:lnTo>
                    <a:lnTo>
                      <a:pt x="826" y="610"/>
                    </a:lnTo>
                    <a:lnTo>
                      <a:pt x="821" y="629"/>
                    </a:lnTo>
                    <a:lnTo>
                      <a:pt x="811" y="629"/>
                    </a:lnTo>
                    <a:lnTo>
                      <a:pt x="787" y="656"/>
                    </a:lnTo>
                    <a:lnTo>
                      <a:pt x="778" y="656"/>
                    </a:lnTo>
                    <a:lnTo>
                      <a:pt x="763" y="647"/>
                    </a:lnTo>
                    <a:lnTo>
                      <a:pt x="754" y="640"/>
                    </a:lnTo>
                    <a:lnTo>
                      <a:pt x="751" y="656"/>
                    </a:lnTo>
                    <a:lnTo>
                      <a:pt x="744" y="667"/>
                    </a:lnTo>
                    <a:lnTo>
                      <a:pt x="729" y="656"/>
                    </a:lnTo>
                    <a:lnTo>
                      <a:pt x="717" y="656"/>
                    </a:lnTo>
                    <a:lnTo>
                      <a:pt x="711" y="673"/>
                    </a:lnTo>
                    <a:lnTo>
                      <a:pt x="701" y="678"/>
                    </a:lnTo>
                    <a:lnTo>
                      <a:pt x="686" y="678"/>
                    </a:lnTo>
                    <a:lnTo>
                      <a:pt x="680" y="689"/>
                    </a:lnTo>
                    <a:lnTo>
                      <a:pt x="671" y="673"/>
                    </a:lnTo>
                    <a:lnTo>
                      <a:pt x="659" y="678"/>
                    </a:lnTo>
                    <a:lnTo>
                      <a:pt x="650" y="694"/>
                    </a:lnTo>
                    <a:lnTo>
                      <a:pt x="643" y="705"/>
                    </a:lnTo>
                    <a:lnTo>
                      <a:pt x="634" y="700"/>
                    </a:lnTo>
                    <a:lnTo>
                      <a:pt x="619" y="700"/>
                    </a:lnTo>
                    <a:lnTo>
                      <a:pt x="625" y="712"/>
                    </a:lnTo>
                    <a:lnTo>
                      <a:pt x="613" y="717"/>
                    </a:lnTo>
                    <a:lnTo>
                      <a:pt x="605" y="728"/>
                    </a:lnTo>
                    <a:lnTo>
                      <a:pt x="605" y="717"/>
                    </a:lnTo>
                    <a:lnTo>
                      <a:pt x="602" y="700"/>
                    </a:lnTo>
                    <a:lnTo>
                      <a:pt x="588" y="700"/>
                    </a:lnTo>
                    <a:lnTo>
                      <a:pt x="580" y="689"/>
                    </a:lnTo>
                    <a:lnTo>
                      <a:pt x="567" y="689"/>
                    </a:lnTo>
                    <a:lnTo>
                      <a:pt x="558" y="700"/>
                    </a:lnTo>
                    <a:lnTo>
                      <a:pt x="546" y="705"/>
                    </a:lnTo>
                    <a:lnTo>
                      <a:pt x="531" y="705"/>
                    </a:lnTo>
                    <a:lnTo>
                      <a:pt x="531" y="694"/>
                    </a:lnTo>
                    <a:lnTo>
                      <a:pt x="525" y="705"/>
                    </a:lnTo>
                    <a:lnTo>
                      <a:pt x="510" y="717"/>
                    </a:lnTo>
                    <a:lnTo>
                      <a:pt x="504" y="731"/>
                    </a:lnTo>
                    <a:lnTo>
                      <a:pt x="515" y="738"/>
                    </a:lnTo>
                    <a:lnTo>
                      <a:pt x="504" y="749"/>
                    </a:lnTo>
                    <a:lnTo>
                      <a:pt x="491" y="745"/>
                    </a:lnTo>
                    <a:lnTo>
                      <a:pt x="479" y="731"/>
                    </a:lnTo>
                    <a:lnTo>
                      <a:pt x="471" y="728"/>
                    </a:lnTo>
                    <a:lnTo>
                      <a:pt x="454" y="728"/>
                    </a:lnTo>
                    <a:lnTo>
                      <a:pt x="462" y="720"/>
                    </a:lnTo>
                    <a:lnTo>
                      <a:pt x="479" y="717"/>
                    </a:lnTo>
                    <a:lnTo>
                      <a:pt x="477" y="705"/>
                    </a:lnTo>
                    <a:lnTo>
                      <a:pt x="465" y="705"/>
                    </a:lnTo>
                    <a:lnTo>
                      <a:pt x="462" y="694"/>
                    </a:lnTo>
                    <a:lnTo>
                      <a:pt x="462" y="678"/>
                    </a:lnTo>
                    <a:lnTo>
                      <a:pt x="449" y="700"/>
                    </a:lnTo>
                    <a:lnTo>
                      <a:pt x="427" y="705"/>
                    </a:lnTo>
                    <a:lnTo>
                      <a:pt x="427" y="720"/>
                    </a:lnTo>
                    <a:lnTo>
                      <a:pt x="425" y="738"/>
                    </a:lnTo>
                    <a:lnTo>
                      <a:pt x="413" y="749"/>
                    </a:lnTo>
                    <a:lnTo>
                      <a:pt x="410" y="762"/>
                    </a:lnTo>
                    <a:lnTo>
                      <a:pt x="396" y="777"/>
                    </a:lnTo>
                    <a:lnTo>
                      <a:pt x="401" y="793"/>
                    </a:lnTo>
                    <a:lnTo>
                      <a:pt x="388" y="800"/>
                    </a:lnTo>
                    <a:lnTo>
                      <a:pt x="376" y="811"/>
                    </a:lnTo>
                    <a:lnTo>
                      <a:pt x="367" y="828"/>
                    </a:lnTo>
                    <a:lnTo>
                      <a:pt x="367" y="811"/>
                    </a:lnTo>
                    <a:lnTo>
                      <a:pt x="357" y="811"/>
                    </a:lnTo>
                    <a:lnTo>
                      <a:pt x="345" y="811"/>
                    </a:lnTo>
                    <a:lnTo>
                      <a:pt x="345" y="800"/>
                    </a:lnTo>
                    <a:lnTo>
                      <a:pt x="334" y="811"/>
                    </a:lnTo>
                    <a:lnTo>
                      <a:pt x="327" y="828"/>
                    </a:lnTo>
                    <a:lnTo>
                      <a:pt x="315" y="833"/>
                    </a:lnTo>
                    <a:lnTo>
                      <a:pt x="297" y="828"/>
                    </a:lnTo>
                    <a:lnTo>
                      <a:pt x="297" y="838"/>
                    </a:lnTo>
                    <a:lnTo>
                      <a:pt x="287" y="842"/>
                    </a:lnTo>
                    <a:lnTo>
                      <a:pt x="276" y="833"/>
                    </a:lnTo>
                    <a:lnTo>
                      <a:pt x="267" y="833"/>
                    </a:lnTo>
                    <a:lnTo>
                      <a:pt x="253" y="849"/>
                    </a:lnTo>
                    <a:lnTo>
                      <a:pt x="256" y="864"/>
                    </a:lnTo>
                    <a:lnTo>
                      <a:pt x="242" y="876"/>
                    </a:lnTo>
                    <a:lnTo>
                      <a:pt x="239" y="849"/>
                    </a:lnTo>
                    <a:lnTo>
                      <a:pt x="238" y="838"/>
                    </a:lnTo>
                    <a:lnTo>
                      <a:pt x="224" y="849"/>
                    </a:lnTo>
                    <a:lnTo>
                      <a:pt x="202" y="849"/>
                    </a:lnTo>
                    <a:lnTo>
                      <a:pt x="190" y="849"/>
                    </a:lnTo>
                    <a:lnTo>
                      <a:pt x="175" y="864"/>
                    </a:lnTo>
                    <a:lnTo>
                      <a:pt x="165" y="876"/>
                    </a:lnTo>
                    <a:lnTo>
                      <a:pt x="159" y="887"/>
                    </a:lnTo>
                    <a:lnTo>
                      <a:pt x="174" y="903"/>
                    </a:lnTo>
                    <a:lnTo>
                      <a:pt x="151" y="910"/>
                    </a:lnTo>
                    <a:lnTo>
                      <a:pt x="136" y="926"/>
                    </a:lnTo>
                    <a:lnTo>
                      <a:pt x="139" y="935"/>
                    </a:lnTo>
                    <a:lnTo>
                      <a:pt x="131" y="950"/>
                    </a:lnTo>
                    <a:lnTo>
                      <a:pt x="122" y="958"/>
                    </a:lnTo>
                    <a:lnTo>
                      <a:pt x="107" y="958"/>
                    </a:lnTo>
                    <a:lnTo>
                      <a:pt x="101" y="971"/>
                    </a:lnTo>
                    <a:lnTo>
                      <a:pt x="93" y="984"/>
                    </a:lnTo>
                    <a:lnTo>
                      <a:pt x="89" y="1005"/>
                    </a:lnTo>
                    <a:lnTo>
                      <a:pt x="84" y="1018"/>
                    </a:lnTo>
                    <a:lnTo>
                      <a:pt x="67" y="101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24">
                <a:extLst>
                  <a:ext uri="{FF2B5EF4-FFF2-40B4-BE49-F238E27FC236}">
                    <a16:creationId xmlns:a16="http://schemas.microsoft.com/office/drawing/2014/main" id="{7721BB7A-8ABF-4DC5-89BA-DDDC55FC9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9" y="2988"/>
                <a:ext cx="300" cy="138"/>
              </a:xfrm>
              <a:custGeom>
                <a:avLst/>
                <a:gdLst>
                  <a:gd name="T0" fmla="*/ 0 w 901"/>
                  <a:gd name="T1" fmla="*/ 0 h 412"/>
                  <a:gd name="T2" fmla="*/ 0 w 901"/>
                  <a:gd name="T3" fmla="*/ 0 h 412"/>
                  <a:gd name="T4" fmla="*/ 0 w 901"/>
                  <a:gd name="T5" fmla="*/ 0 h 412"/>
                  <a:gd name="T6" fmla="*/ 0 w 901"/>
                  <a:gd name="T7" fmla="*/ 0 h 412"/>
                  <a:gd name="T8" fmla="*/ 0 w 901"/>
                  <a:gd name="T9" fmla="*/ 0 h 412"/>
                  <a:gd name="T10" fmla="*/ 0 w 901"/>
                  <a:gd name="T11" fmla="*/ 0 h 412"/>
                  <a:gd name="T12" fmla="*/ 0 w 901"/>
                  <a:gd name="T13" fmla="*/ 0 h 412"/>
                  <a:gd name="T14" fmla="*/ 0 w 901"/>
                  <a:gd name="T15" fmla="*/ 0 h 412"/>
                  <a:gd name="T16" fmla="*/ 0 w 901"/>
                  <a:gd name="T17" fmla="*/ 0 h 412"/>
                  <a:gd name="T18" fmla="*/ 0 w 901"/>
                  <a:gd name="T19" fmla="*/ 0 h 412"/>
                  <a:gd name="T20" fmla="*/ 0 w 901"/>
                  <a:gd name="T21" fmla="*/ 0 h 412"/>
                  <a:gd name="T22" fmla="*/ 0 w 901"/>
                  <a:gd name="T23" fmla="*/ 0 h 412"/>
                  <a:gd name="T24" fmla="*/ 0 w 901"/>
                  <a:gd name="T25" fmla="*/ 0 h 412"/>
                  <a:gd name="T26" fmla="*/ 0 w 901"/>
                  <a:gd name="T27" fmla="*/ 0 h 412"/>
                  <a:gd name="T28" fmla="*/ 0 w 901"/>
                  <a:gd name="T29" fmla="*/ 0 h 412"/>
                  <a:gd name="T30" fmla="*/ 0 w 901"/>
                  <a:gd name="T31" fmla="*/ 0 h 412"/>
                  <a:gd name="T32" fmla="*/ 0 w 901"/>
                  <a:gd name="T33" fmla="*/ 0 h 412"/>
                  <a:gd name="T34" fmla="*/ 0 w 901"/>
                  <a:gd name="T35" fmla="*/ 0 h 412"/>
                  <a:gd name="T36" fmla="*/ 0 w 901"/>
                  <a:gd name="T37" fmla="*/ 0 h 412"/>
                  <a:gd name="T38" fmla="*/ 0 w 901"/>
                  <a:gd name="T39" fmla="*/ 0 h 412"/>
                  <a:gd name="T40" fmla="*/ 0 w 901"/>
                  <a:gd name="T41" fmla="*/ 0 h 412"/>
                  <a:gd name="T42" fmla="*/ 0 w 901"/>
                  <a:gd name="T43" fmla="*/ 0 h 412"/>
                  <a:gd name="T44" fmla="*/ 0 w 901"/>
                  <a:gd name="T45" fmla="*/ 0 h 412"/>
                  <a:gd name="T46" fmla="*/ 0 w 901"/>
                  <a:gd name="T47" fmla="*/ 0 h 412"/>
                  <a:gd name="T48" fmla="*/ 0 w 901"/>
                  <a:gd name="T49" fmla="*/ 0 h 412"/>
                  <a:gd name="T50" fmla="*/ 0 w 901"/>
                  <a:gd name="T51" fmla="*/ 0 h 412"/>
                  <a:gd name="T52" fmla="*/ 0 w 901"/>
                  <a:gd name="T53" fmla="*/ 0 h 412"/>
                  <a:gd name="T54" fmla="*/ 0 w 901"/>
                  <a:gd name="T55" fmla="*/ 0 h 412"/>
                  <a:gd name="T56" fmla="*/ 0 w 901"/>
                  <a:gd name="T57" fmla="*/ 0 h 412"/>
                  <a:gd name="T58" fmla="*/ 0 w 901"/>
                  <a:gd name="T59" fmla="*/ 0 h 412"/>
                  <a:gd name="T60" fmla="*/ 0 w 901"/>
                  <a:gd name="T61" fmla="*/ 0 h 412"/>
                  <a:gd name="T62" fmla="*/ 0 w 901"/>
                  <a:gd name="T63" fmla="*/ 0 h 412"/>
                  <a:gd name="T64" fmla="*/ 0 w 901"/>
                  <a:gd name="T65" fmla="*/ 0 h 412"/>
                  <a:gd name="T66" fmla="*/ 0 w 901"/>
                  <a:gd name="T67" fmla="*/ 0 h 412"/>
                  <a:gd name="T68" fmla="*/ 0 w 901"/>
                  <a:gd name="T69" fmla="*/ 0 h 412"/>
                  <a:gd name="T70" fmla="*/ 0 w 901"/>
                  <a:gd name="T71" fmla="*/ 0 h 412"/>
                  <a:gd name="T72" fmla="*/ 0 w 901"/>
                  <a:gd name="T73" fmla="*/ 0 h 412"/>
                  <a:gd name="T74" fmla="*/ 0 w 901"/>
                  <a:gd name="T75" fmla="*/ 0 h 412"/>
                  <a:gd name="T76" fmla="*/ 0 w 901"/>
                  <a:gd name="T77" fmla="*/ 0 h 412"/>
                  <a:gd name="T78" fmla="*/ 0 w 901"/>
                  <a:gd name="T79" fmla="*/ 0 h 412"/>
                  <a:gd name="T80" fmla="*/ 0 w 901"/>
                  <a:gd name="T81" fmla="*/ 0 h 412"/>
                  <a:gd name="T82" fmla="*/ 0 w 901"/>
                  <a:gd name="T83" fmla="*/ 0 h 412"/>
                  <a:gd name="T84" fmla="*/ 0 w 901"/>
                  <a:gd name="T85" fmla="*/ 0 h 412"/>
                  <a:gd name="T86" fmla="*/ 0 w 901"/>
                  <a:gd name="T87" fmla="*/ 0 h 412"/>
                  <a:gd name="T88" fmla="*/ 0 w 901"/>
                  <a:gd name="T89" fmla="*/ 0 h 412"/>
                  <a:gd name="T90" fmla="*/ 0 w 901"/>
                  <a:gd name="T91" fmla="*/ 0 h 412"/>
                  <a:gd name="T92" fmla="*/ 0 w 901"/>
                  <a:gd name="T93" fmla="*/ 0 h 41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901"/>
                  <a:gd name="T142" fmla="*/ 0 h 412"/>
                  <a:gd name="T143" fmla="*/ 901 w 901"/>
                  <a:gd name="T144" fmla="*/ 412 h 41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901" h="412">
                    <a:moveTo>
                      <a:pt x="362" y="92"/>
                    </a:moveTo>
                    <a:lnTo>
                      <a:pt x="356" y="71"/>
                    </a:lnTo>
                    <a:lnTo>
                      <a:pt x="345" y="58"/>
                    </a:lnTo>
                    <a:lnTo>
                      <a:pt x="338" y="33"/>
                    </a:lnTo>
                    <a:lnTo>
                      <a:pt x="325" y="27"/>
                    </a:lnTo>
                    <a:lnTo>
                      <a:pt x="311" y="27"/>
                    </a:lnTo>
                    <a:lnTo>
                      <a:pt x="274" y="10"/>
                    </a:lnTo>
                    <a:lnTo>
                      <a:pt x="258" y="10"/>
                    </a:lnTo>
                    <a:lnTo>
                      <a:pt x="235" y="22"/>
                    </a:lnTo>
                    <a:lnTo>
                      <a:pt x="225" y="27"/>
                    </a:lnTo>
                    <a:lnTo>
                      <a:pt x="206" y="43"/>
                    </a:lnTo>
                    <a:lnTo>
                      <a:pt x="195" y="52"/>
                    </a:lnTo>
                    <a:lnTo>
                      <a:pt x="180" y="52"/>
                    </a:lnTo>
                    <a:lnTo>
                      <a:pt x="158" y="39"/>
                    </a:lnTo>
                    <a:lnTo>
                      <a:pt x="137" y="33"/>
                    </a:lnTo>
                    <a:lnTo>
                      <a:pt x="119" y="54"/>
                    </a:lnTo>
                    <a:lnTo>
                      <a:pt x="97" y="58"/>
                    </a:lnTo>
                    <a:lnTo>
                      <a:pt x="82" y="58"/>
                    </a:lnTo>
                    <a:lnTo>
                      <a:pt x="48" y="87"/>
                    </a:lnTo>
                    <a:lnTo>
                      <a:pt x="24" y="106"/>
                    </a:lnTo>
                    <a:lnTo>
                      <a:pt x="6" y="114"/>
                    </a:lnTo>
                    <a:lnTo>
                      <a:pt x="0" y="0"/>
                    </a:lnTo>
                    <a:lnTo>
                      <a:pt x="750" y="0"/>
                    </a:lnTo>
                    <a:lnTo>
                      <a:pt x="753" y="80"/>
                    </a:lnTo>
                    <a:lnTo>
                      <a:pt x="753" y="114"/>
                    </a:lnTo>
                    <a:lnTo>
                      <a:pt x="758" y="142"/>
                    </a:lnTo>
                    <a:lnTo>
                      <a:pt x="764" y="207"/>
                    </a:lnTo>
                    <a:lnTo>
                      <a:pt x="764" y="255"/>
                    </a:lnTo>
                    <a:lnTo>
                      <a:pt x="773" y="297"/>
                    </a:lnTo>
                    <a:lnTo>
                      <a:pt x="901" y="297"/>
                    </a:lnTo>
                    <a:lnTo>
                      <a:pt x="893" y="308"/>
                    </a:lnTo>
                    <a:lnTo>
                      <a:pt x="893" y="331"/>
                    </a:lnTo>
                    <a:lnTo>
                      <a:pt x="881" y="350"/>
                    </a:lnTo>
                    <a:lnTo>
                      <a:pt x="878" y="373"/>
                    </a:lnTo>
                    <a:lnTo>
                      <a:pt x="869" y="397"/>
                    </a:lnTo>
                    <a:lnTo>
                      <a:pt x="856" y="397"/>
                    </a:lnTo>
                    <a:lnTo>
                      <a:pt x="868" y="379"/>
                    </a:lnTo>
                    <a:lnTo>
                      <a:pt x="874" y="350"/>
                    </a:lnTo>
                    <a:lnTo>
                      <a:pt x="862" y="350"/>
                    </a:lnTo>
                    <a:lnTo>
                      <a:pt x="856" y="367"/>
                    </a:lnTo>
                    <a:lnTo>
                      <a:pt x="840" y="397"/>
                    </a:lnTo>
                    <a:lnTo>
                      <a:pt x="788" y="404"/>
                    </a:lnTo>
                    <a:lnTo>
                      <a:pt x="773" y="412"/>
                    </a:lnTo>
                    <a:lnTo>
                      <a:pt x="750" y="412"/>
                    </a:lnTo>
                    <a:lnTo>
                      <a:pt x="738" y="397"/>
                    </a:lnTo>
                    <a:lnTo>
                      <a:pt x="738" y="379"/>
                    </a:lnTo>
                    <a:lnTo>
                      <a:pt x="752" y="373"/>
                    </a:lnTo>
                    <a:lnTo>
                      <a:pt x="721" y="373"/>
                    </a:lnTo>
                    <a:lnTo>
                      <a:pt x="738" y="350"/>
                    </a:lnTo>
                    <a:lnTo>
                      <a:pt x="732" y="324"/>
                    </a:lnTo>
                    <a:lnTo>
                      <a:pt x="721" y="345"/>
                    </a:lnTo>
                    <a:lnTo>
                      <a:pt x="707" y="336"/>
                    </a:lnTo>
                    <a:lnTo>
                      <a:pt x="677" y="336"/>
                    </a:lnTo>
                    <a:lnTo>
                      <a:pt x="673" y="318"/>
                    </a:lnTo>
                    <a:lnTo>
                      <a:pt x="658" y="318"/>
                    </a:lnTo>
                    <a:lnTo>
                      <a:pt x="646" y="303"/>
                    </a:lnTo>
                    <a:lnTo>
                      <a:pt x="674" y="280"/>
                    </a:lnTo>
                    <a:lnTo>
                      <a:pt x="660" y="270"/>
                    </a:lnTo>
                    <a:lnTo>
                      <a:pt x="654" y="257"/>
                    </a:lnTo>
                    <a:lnTo>
                      <a:pt x="674" y="257"/>
                    </a:lnTo>
                    <a:lnTo>
                      <a:pt x="688" y="270"/>
                    </a:lnTo>
                    <a:lnTo>
                      <a:pt x="685" y="229"/>
                    </a:lnTo>
                    <a:lnTo>
                      <a:pt x="673" y="240"/>
                    </a:lnTo>
                    <a:lnTo>
                      <a:pt x="646" y="229"/>
                    </a:lnTo>
                    <a:lnTo>
                      <a:pt x="646" y="207"/>
                    </a:lnTo>
                    <a:lnTo>
                      <a:pt x="666" y="225"/>
                    </a:lnTo>
                    <a:lnTo>
                      <a:pt x="674" y="203"/>
                    </a:lnTo>
                    <a:lnTo>
                      <a:pt x="666" y="187"/>
                    </a:lnTo>
                    <a:lnTo>
                      <a:pt x="674" y="159"/>
                    </a:lnTo>
                    <a:lnTo>
                      <a:pt x="685" y="142"/>
                    </a:lnTo>
                    <a:lnTo>
                      <a:pt x="666" y="142"/>
                    </a:lnTo>
                    <a:lnTo>
                      <a:pt x="654" y="138"/>
                    </a:lnTo>
                    <a:lnTo>
                      <a:pt x="660" y="122"/>
                    </a:lnTo>
                    <a:lnTo>
                      <a:pt x="674" y="92"/>
                    </a:lnTo>
                    <a:lnTo>
                      <a:pt x="688" y="92"/>
                    </a:lnTo>
                    <a:lnTo>
                      <a:pt x="718" y="87"/>
                    </a:lnTo>
                    <a:lnTo>
                      <a:pt x="704" y="77"/>
                    </a:lnTo>
                    <a:lnTo>
                      <a:pt x="718" y="58"/>
                    </a:lnTo>
                    <a:lnTo>
                      <a:pt x="732" y="58"/>
                    </a:lnTo>
                    <a:lnTo>
                      <a:pt x="725" y="52"/>
                    </a:lnTo>
                    <a:lnTo>
                      <a:pt x="712" y="58"/>
                    </a:lnTo>
                    <a:lnTo>
                      <a:pt x="715" y="39"/>
                    </a:lnTo>
                    <a:lnTo>
                      <a:pt x="691" y="39"/>
                    </a:lnTo>
                    <a:lnTo>
                      <a:pt x="680" y="54"/>
                    </a:lnTo>
                    <a:lnTo>
                      <a:pt x="677" y="77"/>
                    </a:lnTo>
                    <a:lnTo>
                      <a:pt x="654" y="80"/>
                    </a:lnTo>
                    <a:lnTo>
                      <a:pt x="634" y="87"/>
                    </a:lnTo>
                    <a:lnTo>
                      <a:pt x="628" y="111"/>
                    </a:lnTo>
                    <a:lnTo>
                      <a:pt x="610" y="114"/>
                    </a:lnTo>
                    <a:lnTo>
                      <a:pt x="585" y="106"/>
                    </a:lnTo>
                    <a:lnTo>
                      <a:pt x="588" y="122"/>
                    </a:lnTo>
                    <a:lnTo>
                      <a:pt x="603" y="130"/>
                    </a:lnTo>
                    <a:lnTo>
                      <a:pt x="619" y="142"/>
                    </a:lnTo>
                    <a:lnTo>
                      <a:pt x="606" y="148"/>
                    </a:lnTo>
                    <a:lnTo>
                      <a:pt x="619" y="164"/>
                    </a:lnTo>
                    <a:lnTo>
                      <a:pt x="606" y="171"/>
                    </a:lnTo>
                    <a:lnTo>
                      <a:pt x="618" y="187"/>
                    </a:lnTo>
                    <a:lnTo>
                      <a:pt x="603" y="187"/>
                    </a:lnTo>
                    <a:lnTo>
                      <a:pt x="596" y="203"/>
                    </a:lnTo>
                    <a:lnTo>
                      <a:pt x="593" y="225"/>
                    </a:lnTo>
                    <a:lnTo>
                      <a:pt x="600" y="257"/>
                    </a:lnTo>
                    <a:lnTo>
                      <a:pt x="603" y="280"/>
                    </a:lnTo>
                    <a:lnTo>
                      <a:pt x="613" y="303"/>
                    </a:lnTo>
                    <a:lnTo>
                      <a:pt x="628" y="324"/>
                    </a:lnTo>
                    <a:lnTo>
                      <a:pt x="610" y="314"/>
                    </a:lnTo>
                    <a:lnTo>
                      <a:pt x="596" y="303"/>
                    </a:lnTo>
                    <a:lnTo>
                      <a:pt x="576" y="287"/>
                    </a:lnTo>
                    <a:lnTo>
                      <a:pt x="596" y="318"/>
                    </a:lnTo>
                    <a:lnTo>
                      <a:pt x="610" y="336"/>
                    </a:lnTo>
                    <a:lnTo>
                      <a:pt x="622" y="331"/>
                    </a:lnTo>
                    <a:lnTo>
                      <a:pt x="628" y="345"/>
                    </a:lnTo>
                    <a:lnTo>
                      <a:pt x="640" y="367"/>
                    </a:lnTo>
                    <a:lnTo>
                      <a:pt x="640" y="397"/>
                    </a:lnTo>
                    <a:lnTo>
                      <a:pt x="619" y="367"/>
                    </a:lnTo>
                    <a:lnTo>
                      <a:pt x="603" y="367"/>
                    </a:lnTo>
                    <a:lnTo>
                      <a:pt x="588" y="350"/>
                    </a:lnTo>
                    <a:lnTo>
                      <a:pt x="576" y="350"/>
                    </a:lnTo>
                    <a:lnTo>
                      <a:pt x="561" y="341"/>
                    </a:lnTo>
                    <a:lnTo>
                      <a:pt x="542" y="341"/>
                    </a:lnTo>
                    <a:lnTo>
                      <a:pt x="536" y="324"/>
                    </a:lnTo>
                    <a:lnTo>
                      <a:pt x="523" y="341"/>
                    </a:lnTo>
                    <a:lnTo>
                      <a:pt x="512" y="324"/>
                    </a:lnTo>
                    <a:lnTo>
                      <a:pt x="506" y="303"/>
                    </a:lnTo>
                    <a:lnTo>
                      <a:pt x="491" y="308"/>
                    </a:lnTo>
                    <a:lnTo>
                      <a:pt x="473" y="318"/>
                    </a:lnTo>
                    <a:lnTo>
                      <a:pt x="459" y="324"/>
                    </a:lnTo>
                    <a:lnTo>
                      <a:pt x="439" y="308"/>
                    </a:lnTo>
                    <a:lnTo>
                      <a:pt x="442" y="280"/>
                    </a:lnTo>
                    <a:lnTo>
                      <a:pt x="459" y="257"/>
                    </a:lnTo>
                    <a:lnTo>
                      <a:pt x="478" y="240"/>
                    </a:lnTo>
                    <a:lnTo>
                      <a:pt x="496" y="213"/>
                    </a:lnTo>
                    <a:lnTo>
                      <a:pt x="523" y="192"/>
                    </a:lnTo>
                    <a:lnTo>
                      <a:pt x="506" y="175"/>
                    </a:lnTo>
                    <a:lnTo>
                      <a:pt x="478" y="187"/>
                    </a:lnTo>
                    <a:lnTo>
                      <a:pt x="454" y="171"/>
                    </a:lnTo>
                    <a:lnTo>
                      <a:pt x="438" y="155"/>
                    </a:lnTo>
                    <a:lnTo>
                      <a:pt x="420" y="155"/>
                    </a:lnTo>
                    <a:lnTo>
                      <a:pt x="398" y="142"/>
                    </a:lnTo>
                    <a:lnTo>
                      <a:pt x="396" y="127"/>
                    </a:lnTo>
                    <a:lnTo>
                      <a:pt x="409" y="114"/>
                    </a:lnTo>
                    <a:lnTo>
                      <a:pt x="396" y="106"/>
                    </a:lnTo>
                    <a:lnTo>
                      <a:pt x="384" y="98"/>
                    </a:lnTo>
                    <a:lnTo>
                      <a:pt x="362" y="9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25">
                <a:extLst>
                  <a:ext uri="{FF2B5EF4-FFF2-40B4-BE49-F238E27FC236}">
                    <a16:creationId xmlns:a16="http://schemas.microsoft.com/office/drawing/2014/main" id="{8618F338-1838-4CC6-ADED-E963FEE4C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4" y="2744"/>
                <a:ext cx="241" cy="106"/>
              </a:xfrm>
              <a:custGeom>
                <a:avLst/>
                <a:gdLst>
                  <a:gd name="T0" fmla="*/ 0 w 725"/>
                  <a:gd name="T1" fmla="*/ 0 h 320"/>
                  <a:gd name="T2" fmla="*/ 0 w 725"/>
                  <a:gd name="T3" fmla="*/ 0 h 320"/>
                  <a:gd name="T4" fmla="*/ 0 w 725"/>
                  <a:gd name="T5" fmla="*/ 0 h 320"/>
                  <a:gd name="T6" fmla="*/ 0 w 725"/>
                  <a:gd name="T7" fmla="*/ 0 h 320"/>
                  <a:gd name="T8" fmla="*/ 0 w 725"/>
                  <a:gd name="T9" fmla="*/ 0 h 320"/>
                  <a:gd name="T10" fmla="*/ 0 w 725"/>
                  <a:gd name="T11" fmla="*/ 0 h 320"/>
                  <a:gd name="T12" fmla="*/ 0 w 725"/>
                  <a:gd name="T13" fmla="*/ 0 h 320"/>
                  <a:gd name="T14" fmla="*/ 0 w 725"/>
                  <a:gd name="T15" fmla="*/ 0 h 320"/>
                  <a:gd name="T16" fmla="*/ 0 w 725"/>
                  <a:gd name="T17" fmla="*/ 0 h 320"/>
                  <a:gd name="T18" fmla="*/ 0 w 725"/>
                  <a:gd name="T19" fmla="*/ 0 h 320"/>
                  <a:gd name="T20" fmla="*/ 0 w 725"/>
                  <a:gd name="T21" fmla="*/ 0 h 320"/>
                  <a:gd name="T22" fmla="*/ 0 w 725"/>
                  <a:gd name="T23" fmla="*/ 0 h 320"/>
                  <a:gd name="T24" fmla="*/ 0 w 725"/>
                  <a:gd name="T25" fmla="*/ 0 h 320"/>
                  <a:gd name="T26" fmla="*/ 0 w 725"/>
                  <a:gd name="T27" fmla="*/ 0 h 320"/>
                  <a:gd name="T28" fmla="*/ 0 w 725"/>
                  <a:gd name="T29" fmla="*/ 0 h 320"/>
                  <a:gd name="T30" fmla="*/ 0 w 725"/>
                  <a:gd name="T31" fmla="*/ 0 h 320"/>
                  <a:gd name="T32" fmla="*/ 0 w 725"/>
                  <a:gd name="T33" fmla="*/ 0 h 320"/>
                  <a:gd name="T34" fmla="*/ 0 w 725"/>
                  <a:gd name="T35" fmla="*/ 0 h 320"/>
                  <a:gd name="T36" fmla="*/ 0 w 725"/>
                  <a:gd name="T37" fmla="*/ 0 h 320"/>
                  <a:gd name="T38" fmla="*/ 0 w 725"/>
                  <a:gd name="T39" fmla="*/ 0 h 320"/>
                  <a:gd name="T40" fmla="*/ 0 w 725"/>
                  <a:gd name="T41" fmla="*/ 0 h 320"/>
                  <a:gd name="T42" fmla="*/ 0 w 725"/>
                  <a:gd name="T43" fmla="*/ 0 h 320"/>
                  <a:gd name="T44" fmla="*/ 0 w 725"/>
                  <a:gd name="T45" fmla="*/ 0 h 320"/>
                  <a:gd name="T46" fmla="*/ 0 w 725"/>
                  <a:gd name="T47" fmla="*/ 0 h 320"/>
                  <a:gd name="T48" fmla="*/ 0 w 725"/>
                  <a:gd name="T49" fmla="*/ 0 h 320"/>
                  <a:gd name="T50" fmla="*/ 0 w 725"/>
                  <a:gd name="T51" fmla="*/ 0 h 320"/>
                  <a:gd name="T52" fmla="*/ 0 w 725"/>
                  <a:gd name="T53" fmla="*/ 0 h 320"/>
                  <a:gd name="T54" fmla="*/ 0 w 725"/>
                  <a:gd name="T55" fmla="*/ 0 h 320"/>
                  <a:gd name="T56" fmla="*/ 0 w 725"/>
                  <a:gd name="T57" fmla="*/ 0 h 320"/>
                  <a:gd name="T58" fmla="*/ 0 w 725"/>
                  <a:gd name="T59" fmla="*/ 0 h 320"/>
                  <a:gd name="T60" fmla="*/ 0 w 725"/>
                  <a:gd name="T61" fmla="*/ 0 h 320"/>
                  <a:gd name="T62" fmla="*/ 0 w 725"/>
                  <a:gd name="T63" fmla="*/ 0 h 320"/>
                  <a:gd name="T64" fmla="*/ 0 w 725"/>
                  <a:gd name="T65" fmla="*/ 0 h 320"/>
                  <a:gd name="T66" fmla="*/ 0 w 725"/>
                  <a:gd name="T67" fmla="*/ 0 h 320"/>
                  <a:gd name="T68" fmla="*/ 0 w 725"/>
                  <a:gd name="T69" fmla="*/ 0 h 320"/>
                  <a:gd name="T70" fmla="*/ 0 w 725"/>
                  <a:gd name="T71" fmla="*/ 0 h 320"/>
                  <a:gd name="T72" fmla="*/ 0 w 725"/>
                  <a:gd name="T73" fmla="*/ 0 h 320"/>
                  <a:gd name="T74" fmla="*/ 0 w 725"/>
                  <a:gd name="T75" fmla="*/ 0 h 320"/>
                  <a:gd name="T76" fmla="*/ 0 w 725"/>
                  <a:gd name="T77" fmla="*/ 0 h 320"/>
                  <a:gd name="T78" fmla="*/ 0 w 725"/>
                  <a:gd name="T79" fmla="*/ 0 h 320"/>
                  <a:gd name="T80" fmla="*/ 0 w 725"/>
                  <a:gd name="T81" fmla="*/ 0 h 320"/>
                  <a:gd name="T82" fmla="*/ 0 w 725"/>
                  <a:gd name="T83" fmla="*/ 0 h 320"/>
                  <a:gd name="T84" fmla="*/ 0 w 725"/>
                  <a:gd name="T85" fmla="*/ 0 h 320"/>
                  <a:gd name="T86" fmla="*/ 0 w 725"/>
                  <a:gd name="T87" fmla="*/ 0 h 320"/>
                  <a:gd name="T88" fmla="*/ 0 w 725"/>
                  <a:gd name="T89" fmla="*/ 0 h 320"/>
                  <a:gd name="T90" fmla="*/ 0 w 725"/>
                  <a:gd name="T91" fmla="*/ 0 h 320"/>
                  <a:gd name="T92" fmla="*/ 0 w 725"/>
                  <a:gd name="T93" fmla="*/ 0 h 320"/>
                  <a:gd name="T94" fmla="*/ 0 w 725"/>
                  <a:gd name="T95" fmla="*/ 0 h 32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25"/>
                  <a:gd name="T145" fmla="*/ 0 h 320"/>
                  <a:gd name="T146" fmla="*/ 725 w 725"/>
                  <a:gd name="T147" fmla="*/ 320 h 32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25" h="320">
                    <a:moveTo>
                      <a:pt x="0" y="194"/>
                    </a:moveTo>
                    <a:lnTo>
                      <a:pt x="0" y="183"/>
                    </a:lnTo>
                    <a:lnTo>
                      <a:pt x="7" y="161"/>
                    </a:lnTo>
                    <a:lnTo>
                      <a:pt x="21" y="127"/>
                    </a:lnTo>
                    <a:lnTo>
                      <a:pt x="33" y="83"/>
                    </a:lnTo>
                    <a:lnTo>
                      <a:pt x="41" y="67"/>
                    </a:lnTo>
                    <a:lnTo>
                      <a:pt x="47" y="38"/>
                    </a:lnTo>
                    <a:lnTo>
                      <a:pt x="47" y="34"/>
                    </a:lnTo>
                    <a:lnTo>
                      <a:pt x="120" y="34"/>
                    </a:lnTo>
                    <a:lnTo>
                      <a:pt x="211" y="34"/>
                    </a:lnTo>
                    <a:lnTo>
                      <a:pt x="247" y="34"/>
                    </a:lnTo>
                    <a:lnTo>
                      <a:pt x="320" y="38"/>
                    </a:lnTo>
                    <a:lnTo>
                      <a:pt x="360" y="38"/>
                    </a:lnTo>
                    <a:lnTo>
                      <a:pt x="440" y="46"/>
                    </a:lnTo>
                    <a:lnTo>
                      <a:pt x="448" y="46"/>
                    </a:lnTo>
                    <a:lnTo>
                      <a:pt x="455" y="34"/>
                    </a:lnTo>
                    <a:lnTo>
                      <a:pt x="467" y="34"/>
                    </a:lnTo>
                    <a:lnTo>
                      <a:pt x="472" y="29"/>
                    </a:lnTo>
                    <a:lnTo>
                      <a:pt x="472" y="26"/>
                    </a:lnTo>
                    <a:lnTo>
                      <a:pt x="476" y="16"/>
                    </a:lnTo>
                    <a:lnTo>
                      <a:pt x="496" y="16"/>
                    </a:lnTo>
                    <a:lnTo>
                      <a:pt x="501" y="8"/>
                    </a:lnTo>
                    <a:lnTo>
                      <a:pt x="507" y="8"/>
                    </a:lnTo>
                    <a:lnTo>
                      <a:pt x="533" y="0"/>
                    </a:lnTo>
                    <a:lnTo>
                      <a:pt x="543" y="8"/>
                    </a:lnTo>
                    <a:lnTo>
                      <a:pt x="543" y="12"/>
                    </a:lnTo>
                    <a:lnTo>
                      <a:pt x="540" y="26"/>
                    </a:lnTo>
                    <a:lnTo>
                      <a:pt x="545" y="29"/>
                    </a:lnTo>
                    <a:lnTo>
                      <a:pt x="545" y="46"/>
                    </a:lnTo>
                    <a:lnTo>
                      <a:pt x="554" y="46"/>
                    </a:lnTo>
                    <a:lnTo>
                      <a:pt x="557" y="46"/>
                    </a:lnTo>
                    <a:lnTo>
                      <a:pt x="557" y="57"/>
                    </a:lnTo>
                    <a:lnTo>
                      <a:pt x="565" y="57"/>
                    </a:lnTo>
                    <a:lnTo>
                      <a:pt x="573" y="67"/>
                    </a:lnTo>
                    <a:lnTo>
                      <a:pt x="568" y="72"/>
                    </a:lnTo>
                    <a:lnTo>
                      <a:pt x="560" y="72"/>
                    </a:lnTo>
                    <a:lnTo>
                      <a:pt x="543" y="72"/>
                    </a:lnTo>
                    <a:lnTo>
                      <a:pt x="533" y="83"/>
                    </a:lnTo>
                    <a:lnTo>
                      <a:pt x="540" y="83"/>
                    </a:lnTo>
                    <a:lnTo>
                      <a:pt x="536" y="95"/>
                    </a:lnTo>
                    <a:lnTo>
                      <a:pt x="524" y="99"/>
                    </a:lnTo>
                    <a:lnTo>
                      <a:pt x="507" y="111"/>
                    </a:lnTo>
                    <a:lnTo>
                      <a:pt x="512" y="117"/>
                    </a:lnTo>
                    <a:lnTo>
                      <a:pt x="501" y="117"/>
                    </a:lnTo>
                    <a:lnTo>
                      <a:pt x="501" y="138"/>
                    </a:lnTo>
                    <a:lnTo>
                      <a:pt x="519" y="149"/>
                    </a:lnTo>
                    <a:lnTo>
                      <a:pt x="525" y="149"/>
                    </a:lnTo>
                    <a:lnTo>
                      <a:pt x="533" y="133"/>
                    </a:lnTo>
                    <a:lnTo>
                      <a:pt x="543" y="145"/>
                    </a:lnTo>
                    <a:lnTo>
                      <a:pt x="554" y="149"/>
                    </a:lnTo>
                    <a:lnTo>
                      <a:pt x="565" y="156"/>
                    </a:lnTo>
                    <a:lnTo>
                      <a:pt x="565" y="172"/>
                    </a:lnTo>
                    <a:lnTo>
                      <a:pt x="580" y="183"/>
                    </a:lnTo>
                    <a:lnTo>
                      <a:pt x="583" y="183"/>
                    </a:lnTo>
                    <a:lnTo>
                      <a:pt x="583" y="194"/>
                    </a:lnTo>
                    <a:lnTo>
                      <a:pt x="589" y="199"/>
                    </a:lnTo>
                    <a:lnTo>
                      <a:pt x="583" y="203"/>
                    </a:lnTo>
                    <a:lnTo>
                      <a:pt x="573" y="199"/>
                    </a:lnTo>
                    <a:lnTo>
                      <a:pt x="568" y="203"/>
                    </a:lnTo>
                    <a:lnTo>
                      <a:pt x="583" y="217"/>
                    </a:lnTo>
                    <a:lnTo>
                      <a:pt x="589" y="217"/>
                    </a:lnTo>
                    <a:lnTo>
                      <a:pt x="600" y="228"/>
                    </a:lnTo>
                    <a:lnTo>
                      <a:pt x="603" y="241"/>
                    </a:lnTo>
                    <a:lnTo>
                      <a:pt x="603" y="253"/>
                    </a:lnTo>
                    <a:lnTo>
                      <a:pt x="609" y="259"/>
                    </a:lnTo>
                    <a:lnTo>
                      <a:pt x="644" y="270"/>
                    </a:lnTo>
                    <a:lnTo>
                      <a:pt x="695" y="259"/>
                    </a:lnTo>
                    <a:lnTo>
                      <a:pt x="705" y="253"/>
                    </a:lnTo>
                    <a:lnTo>
                      <a:pt x="708" y="241"/>
                    </a:lnTo>
                    <a:lnTo>
                      <a:pt x="708" y="228"/>
                    </a:lnTo>
                    <a:lnTo>
                      <a:pt x="705" y="221"/>
                    </a:lnTo>
                    <a:lnTo>
                      <a:pt x="695" y="221"/>
                    </a:lnTo>
                    <a:lnTo>
                      <a:pt x="695" y="203"/>
                    </a:lnTo>
                    <a:lnTo>
                      <a:pt x="691" y="199"/>
                    </a:lnTo>
                    <a:lnTo>
                      <a:pt x="676" y="194"/>
                    </a:lnTo>
                    <a:lnTo>
                      <a:pt x="671" y="199"/>
                    </a:lnTo>
                    <a:lnTo>
                      <a:pt x="664" y="194"/>
                    </a:lnTo>
                    <a:lnTo>
                      <a:pt x="664" y="187"/>
                    </a:lnTo>
                    <a:lnTo>
                      <a:pt x="671" y="183"/>
                    </a:lnTo>
                    <a:lnTo>
                      <a:pt x="682" y="187"/>
                    </a:lnTo>
                    <a:lnTo>
                      <a:pt x="686" y="187"/>
                    </a:lnTo>
                    <a:lnTo>
                      <a:pt x="698" y="194"/>
                    </a:lnTo>
                    <a:lnTo>
                      <a:pt x="705" y="203"/>
                    </a:lnTo>
                    <a:lnTo>
                      <a:pt x="716" y="217"/>
                    </a:lnTo>
                    <a:lnTo>
                      <a:pt x="725" y="237"/>
                    </a:lnTo>
                    <a:lnTo>
                      <a:pt x="720" y="248"/>
                    </a:lnTo>
                    <a:lnTo>
                      <a:pt x="725" y="253"/>
                    </a:lnTo>
                    <a:lnTo>
                      <a:pt x="722" y="267"/>
                    </a:lnTo>
                    <a:lnTo>
                      <a:pt x="720" y="270"/>
                    </a:lnTo>
                    <a:lnTo>
                      <a:pt x="725" y="289"/>
                    </a:lnTo>
                    <a:lnTo>
                      <a:pt x="722" y="299"/>
                    </a:lnTo>
                    <a:lnTo>
                      <a:pt x="716" y="299"/>
                    </a:lnTo>
                    <a:lnTo>
                      <a:pt x="716" y="289"/>
                    </a:lnTo>
                    <a:lnTo>
                      <a:pt x="705" y="283"/>
                    </a:lnTo>
                    <a:lnTo>
                      <a:pt x="695" y="283"/>
                    </a:lnTo>
                    <a:lnTo>
                      <a:pt x="671" y="283"/>
                    </a:lnTo>
                    <a:lnTo>
                      <a:pt x="661" y="291"/>
                    </a:lnTo>
                    <a:lnTo>
                      <a:pt x="659" y="289"/>
                    </a:lnTo>
                    <a:lnTo>
                      <a:pt x="640" y="291"/>
                    </a:lnTo>
                    <a:lnTo>
                      <a:pt x="622" y="291"/>
                    </a:lnTo>
                    <a:lnTo>
                      <a:pt x="622" y="304"/>
                    </a:lnTo>
                    <a:lnTo>
                      <a:pt x="613" y="304"/>
                    </a:lnTo>
                    <a:lnTo>
                      <a:pt x="580" y="309"/>
                    </a:lnTo>
                    <a:lnTo>
                      <a:pt x="580" y="299"/>
                    </a:lnTo>
                    <a:lnTo>
                      <a:pt x="583" y="291"/>
                    </a:lnTo>
                    <a:lnTo>
                      <a:pt x="583" y="278"/>
                    </a:lnTo>
                    <a:lnTo>
                      <a:pt x="585" y="270"/>
                    </a:lnTo>
                    <a:lnTo>
                      <a:pt x="573" y="267"/>
                    </a:lnTo>
                    <a:lnTo>
                      <a:pt x="565" y="267"/>
                    </a:lnTo>
                    <a:lnTo>
                      <a:pt x="560" y="270"/>
                    </a:lnTo>
                    <a:lnTo>
                      <a:pt x="557" y="283"/>
                    </a:lnTo>
                    <a:lnTo>
                      <a:pt x="545" y="291"/>
                    </a:lnTo>
                    <a:lnTo>
                      <a:pt x="543" y="291"/>
                    </a:lnTo>
                    <a:lnTo>
                      <a:pt x="540" y="299"/>
                    </a:lnTo>
                    <a:lnTo>
                      <a:pt x="528" y="291"/>
                    </a:lnTo>
                    <a:lnTo>
                      <a:pt x="519" y="304"/>
                    </a:lnTo>
                    <a:lnTo>
                      <a:pt x="519" y="316"/>
                    </a:lnTo>
                    <a:lnTo>
                      <a:pt x="512" y="309"/>
                    </a:lnTo>
                    <a:lnTo>
                      <a:pt x="512" y="320"/>
                    </a:lnTo>
                    <a:lnTo>
                      <a:pt x="499" y="320"/>
                    </a:lnTo>
                    <a:lnTo>
                      <a:pt x="496" y="309"/>
                    </a:lnTo>
                    <a:lnTo>
                      <a:pt x="488" y="309"/>
                    </a:lnTo>
                    <a:lnTo>
                      <a:pt x="482" y="283"/>
                    </a:lnTo>
                    <a:lnTo>
                      <a:pt x="476" y="267"/>
                    </a:lnTo>
                    <a:lnTo>
                      <a:pt x="467" y="267"/>
                    </a:lnTo>
                    <a:lnTo>
                      <a:pt x="443" y="259"/>
                    </a:lnTo>
                    <a:lnTo>
                      <a:pt x="440" y="248"/>
                    </a:lnTo>
                    <a:lnTo>
                      <a:pt x="440" y="228"/>
                    </a:lnTo>
                    <a:lnTo>
                      <a:pt x="434" y="228"/>
                    </a:lnTo>
                    <a:lnTo>
                      <a:pt x="434" y="203"/>
                    </a:lnTo>
                    <a:lnTo>
                      <a:pt x="432" y="199"/>
                    </a:lnTo>
                    <a:lnTo>
                      <a:pt x="412" y="199"/>
                    </a:lnTo>
                    <a:lnTo>
                      <a:pt x="348" y="203"/>
                    </a:lnTo>
                    <a:lnTo>
                      <a:pt x="347" y="194"/>
                    </a:lnTo>
                    <a:lnTo>
                      <a:pt x="284" y="199"/>
                    </a:lnTo>
                    <a:lnTo>
                      <a:pt x="278" y="194"/>
                    </a:lnTo>
                    <a:lnTo>
                      <a:pt x="202" y="194"/>
                    </a:lnTo>
                    <a:lnTo>
                      <a:pt x="195" y="199"/>
                    </a:lnTo>
                    <a:lnTo>
                      <a:pt x="156" y="194"/>
                    </a:lnTo>
                    <a:lnTo>
                      <a:pt x="152" y="203"/>
                    </a:lnTo>
                    <a:lnTo>
                      <a:pt x="143" y="203"/>
                    </a:lnTo>
                    <a:lnTo>
                      <a:pt x="140" y="194"/>
                    </a:lnTo>
                    <a:lnTo>
                      <a:pt x="97" y="194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Freeform 26">
                <a:extLst>
                  <a:ext uri="{FF2B5EF4-FFF2-40B4-BE49-F238E27FC236}">
                    <a16:creationId xmlns:a16="http://schemas.microsoft.com/office/drawing/2014/main" id="{A7CEF3A8-3059-457E-950C-632C35838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852"/>
                <a:ext cx="25" cy="13"/>
              </a:xfrm>
              <a:custGeom>
                <a:avLst/>
                <a:gdLst>
                  <a:gd name="T0" fmla="*/ 0 w 77"/>
                  <a:gd name="T1" fmla="*/ 0 h 38"/>
                  <a:gd name="T2" fmla="*/ 0 w 77"/>
                  <a:gd name="T3" fmla="*/ 0 h 38"/>
                  <a:gd name="T4" fmla="*/ 0 w 77"/>
                  <a:gd name="T5" fmla="*/ 0 h 38"/>
                  <a:gd name="T6" fmla="*/ 0 w 77"/>
                  <a:gd name="T7" fmla="*/ 0 h 38"/>
                  <a:gd name="T8" fmla="*/ 0 w 77"/>
                  <a:gd name="T9" fmla="*/ 0 h 38"/>
                  <a:gd name="T10" fmla="*/ 0 w 77"/>
                  <a:gd name="T11" fmla="*/ 0 h 38"/>
                  <a:gd name="T12" fmla="*/ 0 w 77"/>
                  <a:gd name="T13" fmla="*/ 0 h 38"/>
                  <a:gd name="T14" fmla="*/ 0 w 77"/>
                  <a:gd name="T15" fmla="*/ 0 h 38"/>
                  <a:gd name="T16" fmla="*/ 0 w 77"/>
                  <a:gd name="T17" fmla="*/ 0 h 38"/>
                  <a:gd name="T18" fmla="*/ 0 w 77"/>
                  <a:gd name="T19" fmla="*/ 0 h 38"/>
                  <a:gd name="T20" fmla="*/ 0 w 77"/>
                  <a:gd name="T21" fmla="*/ 0 h 38"/>
                  <a:gd name="T22" fmla="*/ 0 w 77"/>
                  <a:gd name="T23" fmla="*/ 0 h 38"/>
                  <a:gd name="T24" fmla="*/ 0 w 77"/>
                  <a:gd name="T25" fmla="*/ 0 h 38"/>
                  <a:gd name="T26" fmla="*/ 0 w 77"/>
                  <a:gd name="T27" fmla="*/ 0 h 38"/>
                  <a:gd name="T28" fmla="*/ 0 w 77"/>
                  <a:gd name="T29" fmla="*/ 0 h 38"/>
                  <a:gd name="T30" fmla="*/ 0 w 77"/>
                  <a:gd name="T31" fmla="*/ 0 h 38"/>
                  <a:gd name="T32" fmla="*/ 0 w 77"/>
                  <a:gd name="T33" fmla="*/ 0 h 38"/>
                  <a:gd name="T34" fmla="*/ 0 w 77"/>
                  <a:gd name="T35" fmla="*/ 0 h 38"/>
                  <a:gd name="T36" fmla="*/ 0 w 77"/>
                  <a:gd name="T37" fmla="*/ 0 h 38"/>
                  <a:gd name="T38" fmla="*/ 0 w 77"/>
                  <a:gd name="T39" fmla="*/ 0 h 38"/>
                  <a:gd name="T40" fmla="*/ 0 w 77"/>
                  <a:gd name="T41" fmla="*/ 0 h 3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"/>
                  <a:gd name="T64" fmla="*/ 0 h 38"/>
                  <a:gd name="T65" fmla="*/ 77 w 77"/>
                  <a:gd name="T66" fmla="*/ 38 h 3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" h="38">
                    <a:moveTo>
                      <a:pt x="40" y="0"/>
                    </a:moveTo>
                    <a:lnTo>
                      <a:pt x="44" y="12"/>
                    </a:lnTo>
                    <a:lnTo>
                      <a:pt x="55" y="7"/>
                    </a:lnTo>
                    <a:lnTo>
                      <a:pt x="58" y="12"/>
                    </a:lnTo>
                    <a:lnTo>
                      <a:pt x="58" y="16"/>
                    </a:lnTo>
                    <a:lnTo>
                      <a:pt x="64" y="25"/>
                    </a:lnTo>
                    <a:lnTo>
                      <a:pt x="68" y="25"/>
                    </a:lnTo>
                    <a:lnTo>
                      <a:pt x="77" y="12"/>
                    </a:lnTo>
                    <a:lnTo>
                      <a:pt x="77" y="25"/>
                    </a:lnTo>
                    <a:lnTo>
                      <a:pt x="73" y="27"/>
                    </a:lnTo>
                    <a:lnTo>
                      <a:pt x="67" y="27"/>
                    </a:lnTo>
                    <a:lnTo>
                      <a:pt x="55" y="35"/>
                    </a:lnTo>
                    <a:lnTo>
                      <a:pt x="18" y="35"/>
                    </a:lnTo>
                    <a:lnTo>
                      <a:pt x="12" y="38"/>
                    </a:lnTo>
                    <a:lnTo>
                      <a:pt x="6" y="38"/>
                    </a:lnTo>
                    <a:lnTo>
                      <a:pt x="0" y="27"/>
                    </a:lnTo>
                    <a:lnTo>
                      <a:pt x="12" y="35"/>
                    </a:lnTo>
                    <a:lnTo>
                      <a:pt x="18" y="25"/>
                    </a:lnTo>
                    <a:lnTo>
                      <a:pt x="28" y="12"/>
                    </a:lnTo>
                    <a:lnTo>
                      <a:pt x="38" y="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27">
                <a:extLst>
                  <a:ext uri="{FF2B5EF4-FFF2-40B4-BE49-F238E27FC236}">
                    <a16:creationId xmlns:a16="http://schemas.microsoft.com/office/drawing/2014/main" id="{664C205C-A1AA-42ED-A135-3B56F1DEB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8" y="2860"/>
                <a:ext cx="17" cy="11"/>
              </a:xfrm>
              <a:custGeom>
                <a:avLst/>
                <a:gdLst>
                  <a:gd name="T0" fmla="*/ 0 w 51"/>
                  <a:gd name="T1" fmla="*/ 0 h 31"/>
                  <a:gd name="T2" fmla="*/ 0 w 51"/>
                  <a:gd name="T3" fmla="*/ 0 h 31"/>
                  <a:gd name="T4" fmla="*/ 0 w 51"/>
                  <a:gd name="T5" fmla="*/ 0 h 31"/>
                  <a:gd name="T6" fmla="*/ 0 w 51"/>
                  <a:gd name="T7" fmla="*/ 0 h 31"/>
                  <a:gd name="T8" fmla="*/ 0 w 51"/>
                  <a:gd name="T9" fmla="*/ 0 h 31"/>
                  <a:gd name="T10" fmla="*/ 0 w 51"/>
                  <a:gd name="T11" fmla="*/ 0 h 31"/>
                  <a:gd name="T12" fmla="*/ 0 w 51"/>
                  <a:gd name="T13" fmla="*/ 0 h 31"/>
                  <a:gd name="T14" fmla="*/ 0 w 51"/>
                  <a:gd name="T15" fmla="*/ 0 h 31"/>
                  <a:gd name="T16" fmla="*/ 0 w 51"/>
                  <a:gd name="T17" fmla="*/ 0 h 31"/>
                  <a:gd name="T18" fmla="*/ 0 w 51"/>
                  <a:gd name="T19" fmla="*/ 0 h 31"/>
                  <a:gd name="T20" fmla="*/ 0 w 51"/>
                  <a:gd name="T21" fmla="*/ 0 h 31"/>
                  <a:gd name="T22" fmla="*/ 0 w 51"/>
                  <a:gd name="T23" fmla="*/ 0 h 31"/>
                  <a:gd name="T24" fmla="*/ 0 w 51"/>
                  <a:gd name="T25" fmla="*/ 0 h 31"/>
                  <a:gd name="T26" fmla="*/ 0 w 51"/>
                  <a:gd name="T27" fmla="*/ 0 h 31"/>
                  <a:gd name="T28" fmla="*/ 0 w 51"/>
                  <a:gd name="T29" fmla="*/ 0 h 31"/>
                  <a:gd name="T30" fmla="*/ 0 w 51"/>
                  <a:gd name="T31" fmla="*/ 0 h 31"/>
                  <a:gd name="T32" fmla="*/ 0 w 51"/>
                  <a:gd name="T33" fmla="*/ 0 h 31"/>
                  <a:gd name="T34" fmla="*/ 0 w 51"/>
                  <a:gd name="T35" fmla="*/ 0 h 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1"/>
                  <a:gd name="T55" fmla="*/ 0 h 31"/>
                  <a:gd name="T56" fmla="*/ 51 w 51"/>
                  <a:gd name="T57" fmla="*/ 31 h 3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1" h="31">
                    <a:moveTo>
                      <a:pt x="37" y="0"/>
                    </a:moveTo>
                    <a:lnTo>
                      <a:pt x="45" y="10"/>
                    </a:lnTo>
                    <a:lnTo>
                      <a:pt x="45" y="13"/>
                    </a:lnTo>
                    <a:lnTo>
                      <a:pt x="51" y="25"/>
                    </a:lnTo>
                    <a:lnTo>
                      <a:pt x="49" y="25"/>
                    </a:lnTo>
                    <a:lnTo>
                      <a:pt x="37" y="31"/>
                    </a:lnTo>
                    <a:lnTo>
                      <a:pt x="30" y="31"/>
                    </a:lnTo>
                    <a:lnTo>
                      <a:pt x="24" y="25"/>
                    </a:lnTo>
                    <a:lnTo>
                      <a:pt x="6" y="25"/>
                    </a:lnTo>
                    <a:lnTo>
                      <a:pt x="0" y="25"/>
                    </a:lnTo>
                    <a:lnTo>
                      <a:pt x="5" y="19"/>
                    </a:lnTo>
                    <a:lnTo>
                      <a:pt x="15" y="19"/>
                    </a:lnTo>
                    <a:lnTo>
                      <a:pt x="24" y="25"/>
                    </a:lnTo>
                    <a:lnTo>
                      <a:pt x="34" y="25"/>
                    </a:lnTo>
                    <a:lnTo>
                      <a:pt x="42" y="13"/>
                    </a:lnTo>
                    <a:lnTo>
                      <a:pt x="30" y="10"/>
                    </a:lnTo>
                    <a:lnTo>
                      <a:pt x="34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6000A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28">
                <a:extLst>
                  <a:ext uri="{FF2B5EF4-FFF2-40B4-BE49-F238E27FC236}">
                    <a16:creationId xmlns:a16="http://schemas.microsoft.com/office/drawing/2014/main" id="{1547FDBD-CE41-470E-B8F9-6B1C44B0D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2388"/>
                <a:ext cx="436" cy="181"/>
              </a:xfrm>
              <a:custGeom>
                <a:avLst/>
                <a:gdLst>
                  <a:gd name="T0" fmla="*/ 0 w 1310"/>
                  <a:gd name="T1" fmla="*/ 0 h 545"/>
                  <a:gd name="T2" fmla="*/ 0 w 1310"/>
                  <a:gd name="T3" fmla="*/ 0 h 545"/>
                  <a:gd name="T4" fmla="*/ 0 w 1310"/>
                  <a:gd name="T5" fmla="*/ 0 h 545"/>
                  <a:gd name="T6" fmla="*/ 0 w 1310"/>
                  <a:gd name="T7" fmla="*/ 0 h 545"/>
                  <a:gd name="T8" fmla="*/ 0 w 1310"/>
                  <a:gd name="T9" fmla="*/ 0 h 545"/>
                  <a:gd name="T10" fmla="*/ 0 w 1310"/>
                  <a:gd name="T11" fmla="*/ 0 h 545"/>
                  <a:gd name="T12" fmla="*/ 0 w 1310"/>
                  <a:gd name="T13" fmla="*/ 0 h 545"/>
                  <a:gd name="T14" fmla="*/ 0 w 1310"/>
                  <a:gd name="T15" fmla="*/ 0 h 545"/>
                  <a:gd name="T16" fmla="*/ 0 w 1310"/>
                  <a:gd name="T17" fmla="*/ 0 h 545"/>
                  <a:gd name="T18" fmla="*/ 0 w 1310"/>
                  <a:gd name="T19" fmla="*/ 0 h 545"/>
                  <a:gd name="T20" fmla="*/ 0 w 1310"/>
                  <a:gd name="T21" fmla="*/ 0 h 545"/>
                  <a:gd name="T22" fmla="*/ 0 w 1310"/>
                  <a:gd name="T23" fmla="*/ 0 h 545"/>
                  <a:gd name="T24" fmla="*/ 0 w 1310"/>
                  <a:gd name="T25" fmla="*/ 0 h 545"/>
                  <a:gd name="T26" fmla="*/ 0 w 1310"/>
                  <a:gd name="T27" fmla="*/ 0 h 545"/>
                  <a:gd name="T28" fmla="*/ 0 w 1310"/>
                  <a:gd name="T29" fmla="*/ 0 h 545"/>
                  <a:gd name="T30" fmla="*/ 0 w 1310"/>
                  <a:gd name="T31" fmla="*/ 0 h 545"/>
                  <a:gd name="T32" fmla="*/ 0 w 1310"/>
                  <a:gd name="T33" fmla="*/ 0 h 545"/>
                  <a:gd name="T34" fmla="*/ 0 w 1310"/>
                  <a:gd name="T35" fmla="*/ 0 h 545"/>
                  <a:gd name="T36" fmla="*/ 0 w 1310"/>
                  <a:gd name="T37" fmla="*/ 0 h 545"/>
                  <a:gd name="T38" fmla="*/ 0 w 1310"/>
                  <a:gd name="T39" fmla="*/ 0 h 545"/>
                  <a:gd name="T40" fmla="*/ 0 w 1310"/>
                  <a:gd name="T41" fmla="*/ 0 h 545"/>
                  <a:gd name="T42" fmla="*/ 0 w 1310"/>
                  <a:gd name="T43" fmla="*/ 0 h 545"/>
                  <a:gd name="T44" fmla="*/ 0 w 1310"/>
                  <a:gd name="T45" fmla="*/ 0 h 545"/>
                  <a:gd name="T46" fmla="*/ 0 w 1310"/>
                  <a:gd name="T47" fmla="*/ 0 h 545"/>
                  <a:gd name="T48" fmla="*/ 0 w 1310"/>
                  <a:gd name="T49" fmla="*/ 0 h 545"/>
                  <a:gd name="T50" fmla="*/ 0 w 1310"/>
                  <a:gd name="T51" fmla="*/ 0 h 545"/>
                  <a:gd name="T52" fmla="*/ 0 w 1310"/>
                  <a:gd name="T53" fmla="*/ 0 h 545"/>
                  <a:gd name="T54" fmla="*/ 0 w 1310"/>
                  <a:gd name="T55" fmla="*/ 0 h 545"/>
                  <a:gd name="T56" fmla="*/ 0 w 1310"/>
                  <a:gd name="T57" fmla="*/ 0 h 545"/>
                  <a:gd name="T58" fmla="*/ 0 w 1310"/>
                  <a:gd name="T59" fmla="*/ 0 h 545"/>
                  <a:gd name="T60" fmla="*/ 0 w 1310"/>
                  <a:gd name="T61" fmla="*/ 0 h 545"/>
                  <a:gd name="T62" fmla="*/ 0 w 1310"/>
                  <a:gd name="T63" fmla="*/ 0 h 545"/>
                  <a:gd name="T64" fmla="*/ 0 w 1310"/>
                  <a:gd name="T65" fmla="*/ 0 h 545"/>
                  <a:gd name="T66" fmla="*/ 0 w 1310"/>
                  <a:gd name="T67" fmla="*/ 0 h 545"/>
                  <a:gd name="T68" fmla="*/ 0 w 1310"/>
                  <a:gd name="T69" fmla="*/ 0 h 545"/>
                  <a:gd name="T70" fmla="*/ 0 w 1310"/>
                  <a:gd name="T71" fmla="*/ 0 h 545"/>
                  <a:gd name="T72" fmla="*/ 0 w 1310"/>
                  <a:gd name="T73" fmla="*/ 0 h 545"/>
                  <a:gd name="T74" fmla="*/ 0 w 1310"/>
                  <a:gd name="T75" fmla="*/ 0 h 545"/>
                  <a:gd name="T76" fmla="*/ 0 w 1310"/>
                  <a:gd name="T77" fmla="*/ 0 h 545"/>
                  <a:gd name="T78" fmla="*/ 0 w 1310"/>
                  <a:gd name="T79" fmla="*/ 0 h 545"/>
                  <a:gd name="T80" fmla="*/ 0 w 1310"/>
                  <a:gd name="T81" fmla="*/ 0 h 545"/>
                  <a:gd name="T82" fmla="*/ 0 w 1310"/>
                  <a:gd name="T83" fmla="*/ 0 h 545"/>
                  <a:gd name="T84" fmla="*/ 0 w 1310"/>
                  <a:gd name="T85" fmla="*/ 0 h 545"/>
                  <a:gd name="T86" fmla="*/ 0 w 1310"/>
                  <a:gd name="T87" fmla="*/ 0 h 545"/>
                  <a:gd name="T88" fmla="*/ 0 w 1310"/>
                  <a:gd name="T89" fmla="*/ 0 h 545"/>
                  <a:gd name="T90" fmla="*/ 0 w 1310"/>
                  <a:gd name="T91" fmla="*/ 0 h 545"/>
                  <a:gd name="T92" fmla="*/ 0 w 1310"/>
                  <a:gd name="T93" fmla="*/ 0 h 545"/>
                  <a:gd name="T94" fmla="*/ 0 w 1310"/>
                  <a:gd name="T95" fmla="*/ 0 h 545"/>
                  <a:gd name="T96" fmla="*/ 0 w 1310"/>
                  <a:gd name="T97" fmla="*/ 0 h 545"/>
                  <a:gd name="T98" fmla="*/ 0 w 1310"/>
                  <a:gd name="T99" fmla="*/ 0 h 545"/>
                  <a:gd name="T100" fmla="*/ 0 w 1310"/>
                  <a:gd name="T101" fmla="*/ 0 h 545"/>
                  <a:gd name="T102" fmla="*/ 0 w 1310"/>
                  <a:gd name="T103" fmla="*/ 0 h 545"/>
                  <a:gd name="T104" fmla="*/ 0 w 1310"/>
                  <a:gd name="T105" fmla="*/ 0 h 54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10"/>
                  <a:gd name="T160" fmla="*/ 0 h 545"/>
                  <a:gd name="T161" fmla="*/ 1310 w 1310"/>
                  <a:gd name="T162" fmla="*/ 545 h 54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10" h="545">
                    <a:moveTo>
                      <a:pt x="0" y="210"/>
                    </a:moveTo>
                    <a:lnTo>
                      <a:pt x="18" y="204"/>
                    </a:lnTo>
                    <a:lnTo>
                      <a:pt x="45" y="193"/>
                    </a:lnTo>
                    <a:lnTo>
                      <a:pt x="80" y="184"/>
                    </a:lnTo>
                    <a:lnTo>
                      <a:pt x="94" y="176"/>
                    </a:lnTo>
                    <a:lnTo>
                      <a:pt x="109" y="165"/>
                    </a:lnTo>
                    <a:lnTo>
                      <a:pt x="127" y="147"/>
                    </a:lnTo>
                    <a:lnTo>
                      <a:pt x="171" y="147"/>
                    </a:lnTo>
                    <a:lnTo>
                      <a:pt x="201" y="143"/>
                    </a:lnTo>
                    <a:lnTo>
                      <a:pt x="237" y="132"/>
                    </a:lnTo>
                    <a:lnTo>
                      <a:pt x="255" y="109"/>
                    </a:lnTo>
                    <a:lnTo>
                      <a:pt x="281" y="109"/>
                    </a:lnTo>
                    <a:lnTo>
                      <a:pt x="302" y="104"/>
                    </a:lnTo>
                    <a:lnTo>
                      <a:pt x="305" y="89"/>
                    </a:lnTo>
                    <a:lnTo>
                      <a:pt x="328" y="74"/>
                    </a:lnTo>
                    <a:lnTo>
                      <a:pt x="339" y="74"/>
                    </a:lnTo>
                    <a:lnTo>
                      <a:pt x="381" y="57"/>
                    </a:lnTo>
                    <a:lnTo>
                      <a:pt x="392" y="40"/>
                    </a:lnTo>
                    <a:lnTo>
                      <a:pt x="403" y="27"/>
                    </a:lnTo>
                    <a:lnTo>
                      <a:pt x="433" y="11"/>
                    </a:lnTo>
                    <a:lnTo>
                      <a:pt x="447" y="4"/>
                    </a:lnTo>
                    <a:lnTo>
                      <a:pt x="460" y="0"/>
                    </a:lnTo>
                    <a:lnTo>
                      <a:pt x="488" y="0"/>
                    </a:lnTo>
                    <a:lnTo>
                      <a:pt x="503" y="0"/>
                    </a:lnTo>
                    <a:lnTo>
                      <a:pt x="517" y="0"/>
                    </a:lnTo>
                    <a:lnTo>
                      <a:pt x="542" y="0"/>
                    </a:lnTo>
                    <a:lnTo>
                      <a:pt x="530" y="16"/>
                    </a:lnTo>
                    <a:lnTo>
                      <a:pt x="514" y="16"/>
                    </a:lnTo>
                    <a:lnTo>
                      <a:pt x="478" y="46"/>
                    </a:lnTo>
                    <a:lnTo>
                      <a:pt x="464" y="57"/>
                    </a:lnTo>
                    <a:lnTo>
                      <a:pt x="447" y="61"/>
                    </a:lnTo>
                    <a:lnTo>
                      <a:pt x="430" y="89"/>
                    </a:lnTo>
                    <a:lnTo>
                      <a:pt x="409" y="109"/>
                    </a:lnTo>
                    <a:lnTo>
                      <a:pt x="399" y="138"/>
                    </a:lnTo>
                    <a:lnTo>
                      <a:pt x="414" y="138"/>
                    </a:lnTo>
                    <a:lnTo>
                      <a:pt x="429" y="138"/>
                    </a:lnTo>
                    <a:lnTo>
                      <a:pt x="447" y="123"/>
                    </a:lnTo>
                    <a:lnTo>
                      <a:pt x="460" y="116"/>
                    </a:lnTo>
                    <a:lnTo>
                      <a:pt x="436" y="143"/>
                    </a:lnTo>
                    <a:lnTo>
                      <a:pt x="470" y="126"/>
                    </a:lnTo>
                    <a:lnTo>
                      <a:pt x="506" y="126"/>
                    </a:lnTo>
                    <a:lnTo>
                      <a:pt x="521" y="138"/>
                    </a:lnTo>
                    <a:lnTo>
                      <a:pt x="542" y="138"/>
                    </a:lnTo>
                    <a:lnTo>
                      <a:pt x="572" y="154"/>
                    </a:lnTo>
                    <a:lnTo>
                      <a:pt x="582" y="176"/>
                    </a:lnTo>
                    <a:lnTo>
                      <a:pt x="593" y="193"/>
                    </a:lnTo>
                    <a:lnTo>
                      <a:pt x="616" y="222"/>
                    </a:lnTo>
                    <a:lnTo>
                      <a:pt x="631" y="226"/>
                    </a:lnTo>
                    <a:lnTo>
                      <a:pt x="646" y="226"/>
                    </a:lnTo>
                    <a:lnTo>
                      <a:pt x="659" y="222"/>
                    </a:lnTo>
                    <a:lnTo>
                      <a:pt x="682" y="222"/>
                    </a:lnTo>
                    <a:lnTo>
                      <a:pt x="697" y="222"/>
                    </a:lnTo>
                    <a:lnTo>
                      <a:pt x="719" y="238"/>
                    </a:lnTo>
                    <a:lnTo>
                      <a:pt x="737" y="233"/>
                    </a:lnTo>
                    <a:lnTo>
                      <a:pt x="761" y="243"/>
                    </a:lnTo>
                    <a:lnTo>
                      <a:pt x="792" y="222"/>
                    </a:lnTo>
                    <a:lnTo>
                      <a:pt x="814" y="218"/>
                    </a:lnTo>
                    <a:lnTo>
                      <a:pt x="859" y="189"/>
                    </a:lnTo>
                    <a:lnTo>
                      <a:pt x="878" y="189"/>
                    </a:lnTo>
                    <a:lnTo>
                      <a:pt x="907" y="184"/>
                    </a:lnTo>
                    <a:lnTo>
                      <a:pt x="921" y="184"/>
                    </a:lnTo>
                    <a:lnTo>
                      <a:pt x="941" y="184"/>
                    </a:lnTo>
                    <a:lnTo>
                      <a:pt x="959" y="184"/>
                    </a:lnTo>
                    <a:lnTo>
                      <a:pt x="971" y="184"/>
                    </a:lnTo>
                    <a:lnTo>
                      <a:pt x="996" y="184"/>
                    </a:lnTo>
                    <a:lnTo>
                      <a:pt x="1027" y="176"/>
                    </a:lnTo>
                    <a:lnTo>
                      <a:pt x="1060" y="165"/>
                    </a:lnTo>
                    <a:lnTo>
                      <a:pt x="1102" y="165"/>
                    </a:lnTo>
                    <a:lnTo>
                      <a:pt x="1096" y="218"/>
                    </a:lnTo>
                    <a:lnTo>
                      <a:pt x="1112" y="233"/>
                    </a:lnTo>
                    <a:lnTo>
                      <a:pt x="1130" y="238"/>
                    </a:lnTo>
                    <a:lnTo>
                      <a:pt x="1155" y="238"/>
                    </a:lnTo>
                    <a:lnTo>
                      <a:pt x="1181" y="238"/>
                    </a:lnTo>
                    <a:lnTo>
                      <a:pt x="1206" y="238"/>
                    </a:lnTo>
                    <a:lnTo>
                      <a:pt x="1237" y="238"/>
                    </a:lnTo>
                    <a:lnTo>
                      <a:pt x="1256" y="257"/>
                    </a:lnTo>
                    <a:lnTo>
                      <a:pt x="1259" y="280"/>
                    </a:lnTo>
                    <a:lnTo>
                      <a:pt x="1264" y="303"/>
                    </a:lnTo>
                    <a:lnTo>
                      <a:pt x="1292" y="314"/>
                    </a:lnTo>
                    <a:lnTo>
                      <a:pt x="1297" y="331"/>
                    </a:lnTo>
                    <a:lnTo>
                      <a:pt x="1310" y="338"/>
                    </a:lnTo>
                    <a:lnTo>
                      <a:pt x="1306" y="353"/>
                    </a:lnTo>
                    <a:lnTo>
                      <a:pt x="1292" y="353"/>
                    </a:lnTo>
                    <a:lnTo>
                      <a:pt x="1273" y="348"/>
                    </a:lnTo>
                    <a:lnTo>
                      <a:pt x="1259" y="348"/>
                    </a:lnTo>
                    <a:lnTo>
                      <a:pt x="1227" y="342"/>
                    </a:lnTo>
                    <a:lnTo>
                      <a:pt x="1212" y="342"/>
                    </a:lnTo>
                    <a:lnTo>
                      <a:pt x="1194" y="342"/>
                    </a:lnTo>
                    <a:lnTo>
                      <a:pt x="1178" y="338"/>
                    </a:lnTo>
                    <a:lnTo>
                      <a:pt x="1166" y="338"/>
                    </a:lnTo>
                    <a:lnTo>
                      <a:pt x="1160" y="360"/>
                    </a:lnTo>
                    <a:lnTo>
                      <a:pt x="1149" y="376"/>
                    </a:lnTo>
                    <a:lnTo>
                      <a:pt x="1134" y="360"/>
                    </a:lnTo>
                    <a:lnTo>
                      <a:pt x="1115" y="348"/>
                    </a:lnTo>
                    <a:lnTo>
                      <a:pt x="1076" y="331"/>
                    </a:lnTo>
                    <a:lnTo>
                      <a:pt x="1061" y="331"/>
                    </a:lnTo>
                    <a:lnTo>
                      <a:pt x="1048" y="326"/>
                    </a:lnTo>
                    <a:lnTo>
                      <a:pt x="1027" y="326"/>
                    </a:lnTo>
                    <a:lnTo>
                      <a:pt x="1012" y="326"/>
                    </a:lnTo>
                    <a:lnTo>
                      <a:pt x="997" y="318"/>
                    </a:lnTo>
                    <a:lnTo>
                      <a:pt x="986" y="331"/>
                    </a:lnTo>
                    <a:lnTo>
                      <a:pt x="971" y="338"/>
                    </a:lnTo>
                    <a:lnTo>
                      <a:pt x="921" y="348"/>
                    </a:lnTo>
                    <a:lnTo>
                      <a:pt x="875" y="348"/>
                    </a:lnTo>
                    <a:lnTo>
                      <a:pt x="844" y="353"/>
                    </a:lnTo>
                    <a:lnTo>
                      <a:pt x="831" y="376"/>
                    </a:lnTo>
                    <a:lnTo>
                      <a:pt x="792" y="402"/>
                    </a:lnTo>
                    <a:lnTo>
                      <a:pt x="779" y="409"/>
                    </a:lnTo>
                    <a:lnTo>
                      <a:pt x="761" y="428"/>
                    </a:lnTo>
                    <a:lnTo>
                      <a:pt x="749" y="417"/>
                    </a:lnTo>
                    <a:lnTo>
                      <a:pt x="765" y="392"/>
                    </a:lnTo>
                    <a:lnTo>
                      <a:pt x="786" y="376"/>
                    </a:lnTo>
                    <a:lnTo>
                      <a:pt x="765" y="376"/>
                    </a:lnTo>
                    <a:lnTo>
                      <a:pt x="752" y="376"/>
                    </a:lnTo>
                    <a:lnTo>
                      <a:pt x="737" y="387"/>
                    </a:lnTo>
                    <a:lnTo>
                      <a:pt x="722" y="409"/>
                    </a:lnTo>
                    <a:lnTo>
                      <a:pt x="697" y="409"/>
                    </a:lnTo>
                    <a:lnTo>
                      <a:pt x="697" y="379"/>
                    </a:lnTo>
                    <a:lnTo>
                      <a:pt x="706" y="365"/>
                    </a:lnTo>
                    <a:lnTo>
                      <a:pt x="692" y="368"/>
                    </a:lnTo>
                    <a:lnTo>
                      <a:pt x="677" y="392"/>
                    </a:lnTo>
                    <a:lnTo>
                      <a:pt x="668" y="409"/>
                    </a:lnTo>
                    <a:lnTo>
                      <a:pt x="654" y="417"/>
                    </a:lnTo>
                    <a:lnTo>
                      <a:pt x="643" y="436"/>
                    </a:lnTo>
                    <a:lnTo>
                      <a:pt x="634" y="457"/>
                    </a:lnTo>
                    <a:lnTo>
                      <a:pt x="606" y="503"/>
                    </a:lnTo>
                    <a:lnTo>
                      <a:pt x="590" y="525"/>
                    </a:lnTo>
                    <a:lnTo>
                      <a:pt x="572" y="535"/>
                    </a:lnTo>
                    <a:lnTo>
                      <a:pt x="557" y="545"/>
                    </a:lnTo>
                    <a:lnTo>
                      <a:pt x="542" y="535"/>
                    </a:lnTo>
                    <a:lnTo>
                      <a:pt x="542" y="512"/>
                    </a:lnTo>
                    <a:lnTo>
                      <a:pt x="557" y="497"/>
                    </a:lnTo>
                    <a:lnTo>
                      <a:pt x="542" y="486"/>
                    </a:lnTo>
                    <a:lnTo>
                      <a:pt x="521" y="497"/>
                    </a:lnTo>
                    <a:lnTo>
                      <a:pt x="517" y="471"/>
                    </a:lnTo>
                    <a:lnTo>
                      <a:pt x="524" y="451"/>
                    </a:lnTo>
                    <a:lnTo>
                      <a:pt x="527" y="436"/>
                    </a:lnTo>
                    <a:lnTo>
                      <a:pt x="521" y="409"/>
                    </a:lnTo>
                    <a:lnTo>
                      <a:pt x="511" y="396"/>
                    </a:lnTo>
                    <a:lnTo>
                      <a:pt x="496" y="392"/>
                    </a:lnTo>
                    <a:lnTo>
                      <a:pt x="464" y="387"/>
                    </a:lnTo>
                    <a:lnTo>
                      <a:pt x="470" y="365"/>
                    </a:lnTo>
                    <a:lnTo>
                      <a:pt x="451" y="353"/>
                    </a:lnTo>
                    <a:lnTo>
                      <a:pt x="420" y="353"/>
                    </a:lnTo>
                    <a:lnTo>
                      <a:pt x="395" y="342"/>
                    </a:lnTo>
                    <a:lnTo>
                      <a:pt x="381" y="338"/>
                    </a:lnTo>
                    <a:lnTo>
                      <a:pt x="366" y="338"/>
                    </a:lnTo>
                    <a:lnTo>
                      <a:pt x="353" y="342"/>
                    </a:lnTo>
                    <a:lnTo>
                      <a:pt x="339" y="338"/>
                    </a:lnTo>
                    <a:lnTo>
                      <a:pt x="328" y="338"/>
                    </a:lnTo>
                    <a:lnTo>
                      <a:pt x="298" y="326"/>
                    </a:lnTo>
                    <a:lnTo>
                      <a:pt x="277" y="314"/>
                    </a:lnTo>
                    <a:lnTo>
                      <a:pt x="264" y="307"/>
                    </a:lnTo>
                    <a:lnTo>
                      <a:pt x="217" y="303"/>
                    </a:lnTo>
                    <a:lnTo>
                      <a:pt x="147" y="280"/>
                    </a:lnTo>
                    <a:lnTo>
                      <a:pt x="109" y="276"/>
                    </a:lnTo>
                    <a:lnTo>
                      <a:pt x="66" y="265"/>
                    </a:lnTo>
                    <a:lnTo>
                      <a:pt x="54" y="248"/>
                    </a:lnTo>
                    <a:lnTo>
                      <a:pt x="45" y="226"/>
                    </a:lnTo>
                    <a:lnTo>
                      <a:pt x="22" y="222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id="{34050951-8886-4D06-AD41-EDC35D87B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2518"/>
                <a:ext cx="297" cy="316"/>
              </a:xfrm>
              <a:custGeom>
                <a:avLst/>
                <a:gdLst>
                  <a:gd name="T0" fmla="*/ 0 w 889"/>
                  <a:gd name="T1" fmla="*/ 0 h 946"/>
                  <a:gd name="T2" fmla="*/ 0 w 889"/>
                  <a:gd name="T3" fmla="*/ 0 h 946"/>
                  <a:gd name="T4" fmla="*/ 0 w 889"/>
                  <a:gd name="T5" fmla="*/ 0 h 946"/>
                  <a:gd name="T6" fmla="*/ 0 w 889"/>
                  <a:gd name="T7" fmla="*/ 0 h 946"/>
                  <a:gd name="T8" fmla="*/ 0 w 889"/>
                  <a:gd name="T9" fmla="*/ 0 h 946"/>
                  <a:gd name="T10" fmla="*/ 0 w 889"/>
                  <a:gd name="T11" fmla="*/ 0 h 946"/>
                  <a:gd name="T12" fmla="*/ 0 w 889"/>
                  <a:gd name="T13" fmla="*/ 0 h 946"/>
                  <a:gd name="T14" fmla="*/ 0 w 889"/>
                  <a:gd name="T15" fmla="*/ 0 h 946"/>
                  <a:gd name="T16" fmla="*/ 0 w 889"/>
                  <a:gd name="T17" fmla="*/ 0 h 946"/>
                  <a:gd name="T18" fmla="*/ 0 w 889"/>
                  <a:gd name="T19" fmla="*/ 0 h 946"/>
                  <a:gd name="T20" fmla="*/ 0 w 889"/>
                  <a:gd name="T21" fmla="*/ 0 h 946"/>
                  <a:gd name="T22" fmla="*/ 0 w 889"/>
                  <a:gd name="T23" fmla="*/ 0 h 946"/>
                  <a:gd name="T24" fmla="*/ 0 w 889"/>
                  <a:gd name="T25" fmla="*/ 0 h 946"/>
                  <a:gd name="T26" fmla="*/ 0 w 889"/>
                  <a:gd name="T27" fmla="*/ 0 h 946"/>
                  <a:gd name="T28" fmla="*/ 0 w 889"/>
                  <a:gd name="T29" fmla="*/ 0 h 946"/>
                  <a:gd name="T30" fmla="*/ 0 w 889"/>
                  <a:gd name="T31" fmla="*/ 0 h 946"/>
                  <a:gd name="T32" fmla="*/ 0 w 889"/>
                  <a:gd name="T33" fmla="*/ 0 h 946"/>
                  <a:gd name="T34" fmla="*/ 0 w 889"/>
                  <a:gd name="T35" fmla="*/ 0 h 946"/>
                  <a:gd name="T36" fmla="*/ 0 w 889"/>
                  <a:gd name="T37" fmla="*/ 0 h 946"/>
                  <a:gd name="T38" fmla="*/ 0 w 889"/>
                  <a:gd name="T39" fmla="*/ 0 h 946"/>
                  <a:gd name="T40" fmla="*/ 0 w 889"/>
                  <a:gd name="T41" fmla="*/ 0 h 946"/>
                  <a:gd name="T42" fmla="*/ 0 w 889"/>
                  <a:gd name="T43" fmla="*/ 0 h 946"/>
                  <a:gd name="T44" fmla="*/ 0 w 889"/>
                  <a:gd name="T45" fmla="*/ 0 h 946"/>
                  <a:gd name="T46" fmla="*/ 0 w 889"/>
                  <a:gd name="T47" fmla="*/ 0 h 946"/>
                  <a:gd name="T48" fmla="*/ 0 w 889"/>
                  <a:gd name="T49" fmla="*/ 0 h 946"/>
                  <a:gd name="T50" fmla="*/ 0 w 889"/>
                  <a:gd name="T51" fmla="*/ 0 h 946"/>
                  <a:gd name="T52" fmla="*/ 0 w 889"/>
                  <a:gd name="T53" fmla="*/ 0 h 946"/>
                  <a:gd name="T54" fmla="*/ 0 w 889"/>
                  <a:gd name="T55" fmla="*/ 0 h 946"/>
                  <a:gd name="T56" fmla="*/ 0 w 889"/>
                  <a:gd name="T57" fmla="*/ 0 h 946"/>
                  <a:gd name="T58" fmla="*/ 0 w 889"/>
                  <a:gd name="T59" fmla="*/ 0 h 946"/>
                  <a:gd name="T60" fmla="*/ 0 w 889"/>
                  <a:gd name="T61" fmla="*/ 0 h 946"/>
                  <a:gd name="T62" fmla="*/ 0 w 889"/>
                  <a:gd name="T63" fmla="*/ 0 h 946"/>
                  <a:gd name="T64" fmla="*/ 0 w 889"/>
                  <a:gd name="T65" fmla="*/ 0 h 946"/>
                  <a:gd name="T66" fmla="*/ 0 w 889"/>
                  <a:gd name="T67" fmla="*/ 0 h 946"/>
                  <a:gd name="T68" fmla="*/ 0 w 889"/>
                  <a:gd name="T69" fmla="*/ 0 h 946"/>
                  <a:gd name="T70" fmla="*/ 0 w 889"/>
                  <a:gd name="T71" fmla="*/ 0 h 946"/>
                  <a:gd name="T72" fmla="*/ 0 w 889"/>
                  <a:gd name="T73" fmla="*/ 0 h 946"/>
                  <a:gd name="T74" fmla="*/ 0 w 889"/>
                  <a:gd name="T75" fmla="*/ 0 h 946"/>
                  <a:gd name="T76" fmla="*/ 0 w 889"/>
                  <a:gd name="T77" fmla="*/ 0 h 946"/>
                  <a:gd name="T78" fmla="*/ 0 w 889"/>
                  <a:gd name="T79" fmla="*/ 0 h 946"/>
                  <a:gd name="T80" fmla="*/ 0 w 889"/>
                  <a:gd name="T81" fmla="*/ 0 h 946"/>
                  <a:gd name="T82" fmla="*/ 0 w 889"/>
                  <a:gd name="T83" fmla="*/ 0 h 946"/>
                  <a:gd name="T84" fmla="*/ 0 w 889"/>
                  <a:gd name="T85" fmla="*/ 0 h 946"/>
                  <a:gd name="T86" fmla="*/ 0 w 889"/>
                  <a:gd name="T87" fmla="*/ 0 h 946"/>
                  <a:gd name="T88" fmla="*/ 0 w 889"/>
                  <a:gd name="T89" fmla="*/ 0 h 946"/>
                  <a:gd name="T90" fmla="*/ 0 w 889"/>
                  <a:gd name="T91" fmla="*/ 0 h 946"/>
                  <a:gd name="T92" fmla="*/ 0 w 889"/>
                  <a:gd name="T93" fmla="*/ 0 h 946"/>
                  <a:gd name="T94" fmla="*/ 0 w 889"/>
                  <a:gd name="T95" fmla="*/ 0 h 946"/>
                  <a:gd name="T96" fmla="*/ 0 w 889"/>
                  <a:gd name="T97" fmla="*/ 0 h 946"/>
                  <a:gd name="T98" fmla="*/ 0 w 889"/>
                  <a:gd name="T99" fmla="*/ 0 h 946"/>
                  <a:gd name="T100" fmla="*/ 0 w 889"/>
                  <a:gd name="T101" fmla="*/ 0 h 946"/>
                  <a:gd name="T102" fmla="*/ 0 w 889"/>
                  <a:gd name="T103" fmla="*/ 0 h 946"/>
                  <a:gd name="T104" fmla="*/ 0 w 889"/>
                  <a:gd name="T105" fmla="*/ 0 h 946"/>
                  <a:gd name="T106" fmla="*/ 0 w 889"/>
                  <a:gd name="T107" fmla="*/ 0 h 946"/>
                  <a:gd name="T108" fmla="*/ 0 w 889"/>
                  <a:gd name="T109" fmla="*/ 0 h 946"/>
                  <a:gd name="T110" fmla="*/ 0 w 889"/>
                  <a:gd name="T111" fmla="*/ 0 h 946"/>
                  <a:gd name="T112" fmla="*/ 0 w 889"/>
                  <a:gd name="T113" fmla="*/ 0 h 946"/>
                  <a:gd name="T114" fmla="*/ 0 w 889"/>
                  <a:gd name="T115" fmla="*/ 0 h 946"/>
                  <a:gd name="T116" fmla="*/ 0 w 889"/>
                  <a:gd name="T117" fmla="*/ 0 h 946"/>
                  <a:gd name="T118" fmla="*/ 0 w 889"/>
                  <a:gd name="T119" fmla="*/ 0 h 946"/>
                  <a:gd name="T120" fmla="*/ 0 w 889"/>
                  <a:gd name="T121" fmla="*/ 0 h 946"/>
                  <a:gd name="T122" fmla="*/ 0 w 889"/>
                  <a:gd name="T123" fmla="*/ 0 h 9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89"/>
                  <a:gd name="T187" fmla="*/ 0 h 946"/>
                  <a:gd name="T188" fmla="*/ 889 w 889"/>
                  <a:gd name="T189" fmla="*/ 946 h 9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89" h="946">
                    <a:moveTo>
                      <a:pt x="0" y="935"/>
                    </a:moveTo>
                    <a:lnTo>
                      <a:pt x="8" y="929"/>
                    </a:lnTo>
                    <a:lnTo>
                      <a:pt x="17" y="917"/>
                    </a:lnTo>
                    <a:lnTo>
                      <a:pt x="29" y="913"/>
                    </a:lnTo>
                    <a:lnTo>
                      <a:pt x="44" y="904"/>
                    </a:lnTo>
                    <a:lnTo>
                      <a:pt x="50" y="879"/>
                    </a:lnTo>
                    <a:lnTo>
                      <a:pt x="60" y="870"/>
                    </a:lnTo>
                    <a:lnTo>
                      <a:pt x="87" y="825"/>
                    </a:lnTo>
                    <a:lnTo>
                      <a:pt x="103" y="809"/>
                    </a:lnTo>
                    <a:lnTo>
                      <a:pt x="111" y="793"/>
                    </a:lnTo>
                    <a:lnTo>
                      <a:pt x="111" y="782"/>
                    </a:lnTo>
                    <a:lnTo>
                      <a:pt x="118" y="771"/>
                    </a:lnTo>
                    <a:lnTo>
                      <a:pt x="123" y="755"/>
                    </a:lnTo>
                    <a:lnTo>
                      <a:pt x="123" y="733"/>
                    </a:lnTo>
                    <a:lnTo>
                      <a:pt x="136" y="726"/>
                    </a:lnTo>
                    <a:lnTo>
                      <a:pt x="124" y="722"/>
                    </a:lnTo>
                    <a:lnTo>
                      <a:pt x="130" y="710"/>
                    </a:lnTo>
                    <a:lnTo>
                      <a:pt x="130" y="702"/>
                    </a:lnTo>
                    <a:lnTo>
                      <a:pt x="124" y="684"/>
                    </a:lnTo>
                    <a:lnTo>
                      <a:pt x="124" y="656"/>
                    </a:lnTo>
                    <a:lnTo>
                      <a:pt x="118" y="614"/>
                    </a:lnTo>
                    <a:lnTo>
                      <a:pt x="103" y="588"/>
                    </a:lnTo>
                    <a:lnTo>
                      <a:pt x="94" y="579"/>
                    </a:lnTo>
                    <a:lnTo>
                      <a:pt x="78" y="543"/>
                    </a:lnTo>
                    <a:lnTo>
                      <a:pt x="78" y="522"/>
                    </a:lnTo>
                    <a:lnTo>
                      <a:pt x="60" y="495"/>
                    </a:lnTo>
                    <a:lnTo>
                      <a:pt x="82" y="472"/>
                    </a:lnTo>
                    <a:lnTo>
                      <a:pt x="82" y="446"/>
                    </a:lnTo>
                    <a:lnTo>
                      <a:pt x="78" y="431"/>
                    </a:lnTo>
                    <a:lnTo>
                      <a:pt x="63" y="408"/>
                    </a:lnTo>
                    <a:lnTo>
                      <a:pt x="78" y="389"/>
                    </a:lnTo>
                    <a:lnTo>
                      <a:pt x="85" y="382"/>
                    </a:lnTo>
                    <a:lnTo>
                      <a:pt x="99" y="362"/>
                    </a:lnTo>
                    <a:lnTo>
                      <a:pt x="102" y="346"/>
                    </a:lnTo>
                    <a:lnTo>
                      <a:pt x="115" y="328"/>
                    </a:lnTo>
                    <a:lnTo>
                      <a:pt x="118" y="320"/>
                    </a:lnTo>
                    <a:lnTo>
                      <a:pt x="118" y="302"/>
                    </a:lnTo>
                    <a:lnTo>
                      <a:pt x="124" y="281"/>
                    </a:lnTo>
                    <a:lnTo>
                      <a:pt x="118" y="264"/>
                    </a:lnTo>
                    <a:lnTo>
                      <a:pt x="130" y="248"/>
                    </a:lnTo>
                    <a:lnTo>
                      <a:pt x="148" y="240"/>
                    </a:lnTo>
                    <a:lnTo>
                      <a:pt x="160" y="237"/>
                    </a:lnTo>
                    <a:lnTo>
                      <a:pt x="154" y="218"/>
                    </a:lnTo>
                    <a:lnTo>
                      <a:pt x="154" y="204"/>
                    </a:lnTo>
                    <a:lnTo>
                      <a:pt x="172" y="204"/>
                    </a:lnTo>
                    <a:lnTo>
                      <a:pt x="184" y="186"/>
                    </a:lnTo>
                    <a:lnTo>
                      <a:pt x="197" y="191"/>
                    </a:lnTo>
                    <a:lnTo>
                      <a:pt x="212" y="186"/>
                    </a:lnTo>
                    <a:lnTo>
                      <a:pt x="221" y="168"/>
                    </a:lnTo>
                    <a:lnTo>
                      <a:pt x="233" y="159"/>
                    </a:lnTo>
                    <a:lnTo>
                      <a:pt x="240" y="143"/>
                    </a:lnTo>
                    <a:lnTo>
                      <a:pt x="257" y="133"/>
                    </a:lnTo>
                    <a:lnTo>
                      <a:pt x="265" y="143"/>
                    </a:lnTo>
                    <a:lnTo>
                      <a:pt x="252" y="148"/>
                    </a:lnTo>
                    <a:lnTo>
                      <a:pt x="257" y="164"/>
                    </a:lnTo>
                    <a:lnTo>
                      <a:pt x="248" y="186"/>
                    </a:lnTo>
                    <a:lnTo>
                      <a:pt x="242" y="213"/>
                    </a:lnTo>
                    <a:lnTo>
                      <a:pt x="242" y="232"/>
                    </a:lnTo>
                    <a:lnTo>
                      <a:pt x="254" y="218"/>
                    </a:lnTo>
                    <a:lnTo>
                      <a:pt x="265" y="191"/>
                    </a:lnTo>
                    <a:lnTo>
                      <a:pt x="268" y="181"/>
                    </a:lnTo>
                    <a:lnTo>
                      <a:pt x="273" y="209"/>
                    </a:lnTo>
                    <a:lnTo>
                      <a:pt x="261" y="227"/>
                    </a:lnTo>
                    <a:lnTo>
                      <a:pt x="261" y="237"/>
                    </a:lnTo>
                    <a:lnTo>
                      <a:pt x="273" y="232"/>
                    </a:lnTo>
                    <a:lnTo>
                      <a:pt x="292" y="198"/>
                    </a:lnTo>
                    <a:lnTo>
                      <a:pt x="294" y="181"/>
                    </a:lnTo>
                    <a:lnTo>
                      <a:pt x="298" y="168"/>
                    </a:lnTo>
                    <a:lnTo>
                      <a:pt x="294" y="153"/>
                    </a:lnTo>
                    <a:lnTo>
                      <a:pt x="294" y="120"/>
                    </a:lnTo>
                    <a:lnTo>
                      <a:pt x="301" y="111"/>
                    </a:lnTo>
                    <a:lnTo>
                      <a:pt x="315" y="111"/>
                    </a:lnTo>
                    <a:lnTo>
                      <a:pt x="332" y="94"/>
                    </a:lnTo>
                    <a:lnTo>
                      <a:pt x="383" y="94"/>
                    </a:lnTo>
                    <a:lnTo>
                      <a:pt x="367" y="84"/>
                    </a:lnTo>
                    <a:lnTo>
                      <a:pt x="352" y="59"/>
                    </a:lnTo>
                    <a:lnTo>
                      <a:pt x="352" y="44"/>
                    </a:lnTo>
                    <a:lnTo>
                      <a:pt x="367" y="33"/>
                    </a:lnTo>
                    <a:lnTo>
                      <a:pt x="379" y="21"/>
                    </a:lnTo>
                    <a:lnTo>
                      <a:pt x="374" y="10"/>
                    </a:lnTo>
                    <a:lnTo>
                      <a:pt x="386" y="4"/>
                    </a:lnTo>
                    <a:lnTo>
                      <a:pt x="396" y="10"/>
                    </a:lnTo>
                    <a:lnTo>
                      <a:pt x="405" y="10"/>
                    </a:lnTo>
                    <a:lnTo>
                      <a:pt x="420" y="0"/>
                    </a:lnTo>
                    <a:lnTo>
                      <a:pt x="431" y="0"/>
                    </a:lnTo>
                    <a:lnTo>
                      <a:pt x="443" y="4"/>
                    </a:lnTo>
                    <a:lnTo>
                      <a:pt x="460" y="17"/>
                    </a:lnTo>
                    <a:lnTo>
                      <a:pt x="477" y="25"/>
                    </a:lnTo>
                    <a:lnTo>
                      <a:pt x="489" y="25"/>
                    </a:lnTo>
                    <a:lnTo>
                      <a:pt x="517" y="25"/>
                    </a:lnTo>
                    <a:lnTo>
                      <a:pt x="536" y="44"/>
                    </a:lnTo>
                    <a:lnTo>
                      <a:pt x="551" y="55"/>
                    </a:lnTo>
                    <a:lnTo>
                      <a:pt x="583" y="65"/>
                    </a:lnTo>
                    <a:lnTo>
                      <a:pt x="594" y="65"/>
                    </a:lnTo>
                    <a:lnTo>
                      <a:pt x="617" y="84"/>
                    </a:lnTo>
                    <a:lnTo>
                      <a:pt x="632" y="87"/>
                    </a:lnTo>
                    <a:lnTo>
                      <a:pt x="651" y="94"/>
                    </a:lnTo>
                    <a:lnTo>
                      <a:pt x="670" y="98"/>
                    </a:lnTo>
                    <a:lnTo>
                      <a:pt x="681" y="105"/>
                    </a:lnTo>
                    <a:lnTo>
                      <a:pt x="694" y="111"/>
                    </a:lnTo>
                    <a:lnTo>
                      <a:pt x="694" y="133"/>
                    </a:lnTo>
                    <a:lnTo>
                      <a:pt x="708" y="143"/>
                    </a:lnTo>
                    <a:lnTo>
                      <a:pt x="715" y="159"/>
                    </a:lnTo>
                    <a:lnTo>
                      <a:pt x="700" y="168"/>
                    </a:lnTo>
                    <a:lnTo>
                      <a:pt x="688" y="164"/>
                    </a:lnTo>
                    <a:lnTo>
                      <a:pt x="685" y="176"/>
                    </a:lnTo>
                    <a:lnTo>
                      <a:pt x="685" y="186"/>
                    </a:lnTo>
                    <a:lnTo>
                      <a:pt x="703" y="209"/>
                    </a:lnTo>
                    <a:lnTo>
                      <a:pt x="715" y="227"/>
                    </a:lnTo>
                    <a:lnTo>
                      <a:pt x="722" y="255"/>
                    </a:lnTo>
                    <a:lnTo>
                      <a:pt x="715" y="275"/>
                    </a:lnTo>
                    <a:lnTo>
                      <a:pt x="715" y="286"/>
                    </a:lnTo>
                    <a:lnTo>
                      <a:pt x="711" y="320"/>
                    </a:lnTo>
                    <a:lnTo>
                      <a:pt x="708" y="336"/>
                    </a:lnTo>
                    <a:lnTo>
                      <a:pt x="694" y="339"/>
                    </a:lnTo>
                    <a:lnTo>
                      <a:pt x="678" y="353"/>
                    </a:lnTo>
                    <a:lnTo>
                      <a:pt x="664" y="370"/>
                    </a:lnTo>
                    <a:lnTo>
                      <a:pt x="657" y="399"/>
                    </a:lnTo>
                    <a:lnTo>
                      <a:pt x="642" y="401"/>
                    </a:lnTo>
                    <a:lnTo>
                      <a:pt x="639" y="412"/>
                    </a:lnTo>
                    <a:lnTo>
                      <a:pt x="626" y="412"/>
                    </a:lnTo>
                    <a:lnTo>
                      <a:pt x="617" y="419"/>
                    </a:lnTo>
                    <a:lnTo>
                      <a:pt x="606" y="419"/>
                    </a:lnTo>
                    <a:lnTo>
                      <a:pt x="594" y="423"/>
                    </a:lnTo>
                    <a:lnTo>
                      <a:pt x="581" y="469"/>
                    </a:lnTo>
                    <a:lnTo>
                      <a:pt x="588" y="478"/>
                    </a:lnTo>
                    <a:lnTo>
                      <a:pt x="594" y="489"/>
                    </a:lnTo>
                    <a:lnTo>
                      <a:pt x="614" y="500"/>
                    </a:lnTo>
                    <a:lnTo>
                      <a:pt x="626" y="500"/>
                    </a:lnTo>
                    <a:lnTo>
                      <a:pt x="642" y="511"/>
                    </a:lnTo>
                    <a:lnTo>
                      <a:pt x="651" y="500"/>
                    </a:lnTo>
                    <a:lnTo>
                      <a:pt x="660" y="489"/>
                    </a:lnTo>
                    <a:lnTo>
                      <a:pt x="670" y="478"/>
                    </a:lnTo>
                    <a:lnTo>
                      <a:pt x="685" y="472"/>
                    </a:lnTo>
                    <a:lnTo>
                      <a:pt x="694" y="457"/>
                    </a:lnTo>
                    <a:lnTo>
                      <a:pt x="703" y="446"/>
                    </a:lnTo>
                    <a:lnTo>
                      <a:pt x="708" y="436"/>
                    </a:lnTo>
                    <a:lnTo>
                      <a:pt x="716" y="423"/>
                    </a:lnTo>
                    <a:lnTo>
                      <a:pt x="742" y="419"/>
                    </a:lnTo>
                    <a:lnTo>
                      <a:pt x="760" y="408"/>
                    </a:lnTo>
                    <a:lnTo>
                      <a:pt x="775" y="401"/>
                    </a:lnTo>
                    <a:lnTo>
                      <a:pt x="797" y="401"/>
                    </a:lnTo>
                    <a:lnTo>
                      <a:pt x="827" y="412"/>
                    </a:lnTo>
                    <a:lnTo>
                      <a:pt x="837" y="419"/>
                    </a:lnTo>
                    <a:lnTo>
                      <a:pt x="842" y="436"/>
                    </a:lnTo>
                    <a:lnTo>
                      <a:pt x="856" y="457"/>
                    </a:lnTo>
                    <a:lnTo>
                      <a:pt x="856" y="500"/>
                    </a:lnTo>
                    <a:lnTo>
                      <a:pt x="861" y="518"/>
                    </a:lnTo>
                    <a:lnTo>
                      <a:pt x="864" y="530"/>
                    </a:lnTo>
                    <a:lnTo>
                      <a:pt x="870" y="561"/>
                    </a:lnTo>
                    <a:lnTo>
                      <a:pt x="873" y="579"/>
                    </a:lnTo>
                    <a:lnTo>
                      <a:pt x="873" y="600"/>
                    </a:lnTo>
                    <a:lnTo>
                      <a:pt x="880" y="622"/>
                    </a:lnTo>
                    <a:lnTo>
                      <a:pt x="889" y="642"/>
                    </a:lnTo>
                    <a:lnTo>
                      <a:pt x="885" y="656"/>
                    </a:lnTo>
                    <a:lnTo>
                      <a:pt x="877" y="676"/>
                    </a:lnTo>
                    <a:lnTo>
                      <a:pt x="873" y="692"/>
                    </a:lnTo>
                    <a:lnTo>
                      <a:pt x="873" y="710"/>
                    </a:lnTo>
                    <a:lnTo>
                      <a:pt x="867" y="737"/>
                    </a:lnTo>
                    <a:lnTo>
                      <a:pt x="852" y="748"/>
                    </a:lnTo>
                    <a:lnTo>
                      <a:pt x="843" y="737"/>
                    </a:lnTo>
                    <a:lnTo>
                      <a:pt x="843" y="722"/>
                    </a:lnTo>
                    <a:lnTo>
                      <a:pt x="822" y="726"/>
                    </a:lnTo>
                    <a:lnTo>
                      <a:pt x="812" y="737"/>
                    </a:lnTo>
                    <a:lnTo>
                      <a:pt x="815" y="748"/>
                    </a:lnTo>
                    <a:lnTo>
                      <a:pt x="806" y="755"/>
                    </a:lnTo>
                    <a:lnTo>
                      <a:pt x="803" y="763"/>
                    </a:lnTo>
                    <a:lnTo>
                      <a:pt x="803" y="775"/>
                    </a:lnTo>
                    <a:lnTo>
                      <a:pt x="791" y="793"/>
                    </a:lnTo>
                    <a:lnTo>
                      <a:pt x="760" y="803"/>
                    </a:lnTo>
                    <a:lnTo>
                      <a:pt x="748" y="825"/>
                    </a:lnTo>
                    <a:lnTo>
                      <a:pt x="748" y="837"/>
                    </a:lnTo>
                    <a:lnTo>
                      <a:pt x="742" y="863"/>
                    </a:lnTo>
                    <a:lnTo>
                      <a:pt x="742" y="875"/>
                    </a:lnTo>
                    <a:lnTo>
                      <a:pt x="731" y="879"/>
                    </a:lnTo>
                    <a:lnTo>
                      <a:pt x="715" y="893"/>
                    </a:lnTo>
                    <a:lnTo>
                      <a:pt x="700" y="913"/>
                    </a:lnTo>
                    <a:lnTo>
                      <a:pt x="687" y="935"/>
                    </a:lnTo>
                    <a:lnTo>
                      <a:pt x="620" y="943"/>
                    </a:lnTo>
                    <a:lnTo>
                      <a:pt x="594" y="943"/>
                    </a:lnTo>
                    <a:lnTo>
                      <a:pt x="498" y="946"/>
                    </a:lnTo>
                    <a:lnTo>
                      <a:pt x="413" y="946"/>
                    </a:lnTo>
                    <a:lnTo>
                      <a:pt x="410" y="935"/>
                    </a:lnTo>
                    <a:lnTo>
                      <a:pt x="237" y="935"/>
                    </a:lnTo>
                    <a:lnTo>
                      <a:pt x="218" y="935"/>
                    </a:lnTo>
                    <a:lnTo>
                      <a:pt x="154" y="935"/>
                    </a:lnTo>
                    <a:lnTo>
                      <a:pt x="0" y="93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id="{C9AD01D9-963D-4F07-8567-6F36A55CF9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2239"/>
                <a:ext cx="525" cy="455"/>
              </a:xfrm>
              <a:custGeom>
                <a:avLst/>
                <a:gdLst>
                  <a:gd name="T0" fmla="*/ 0 w 1573"/>
                  <a:gd name="T1" fmla="*/ 0 h 1373"/>
                  <a:gd name="T2" fmla="*/ 0 w 1573"/>
                  <a:gd name="T3" fmla="*/ 0 h 1373"/>
                  <a:gd name="T4" fmla="*/ 0 w 1573"/>
                  <a:gd name="T5" fmla="*/ 0 h 1373"/>
                  <a:gd name="T6" fmla="*/ 0 w 1573"/>
                  <a:gd name="T7" fmla="*/ 0 h 1373"/>
                  <a:gd name="T8" fmla="*/ 0 w 1573"/>
                  <a:gd name="T9" fmla="*/ 0 h 1373"/>
                  <a:gd name="T10" fmla="*/ 0 w 1573"/>
                  <a:gd name="T11" fmla="*/ 0 h 1373"/>
                  <a:gd name="T12" fmla="*/ 0 w 1573"/>
                  <a:gd name="T13" fmla="*/ 0 h 1373"/>
                  <a:gd name="T14" fmla="*/ 0 w 1573"/>
                  <a:gd name="T15" fmla="*/ 0 h 1373"/>
                  <a:gd name="T16" fmla="*/ 0 w 1573"/>
                  <a:gd name="T17" fmla="*/ 0 h 1373"/>
                  <a:gd name="T18" fmla="*/ 0 w 1573"/>
                  <a:gd name="T19" fmla="*/ 0 h 1373"/>
                  <a:gd name="T20" fmla="*/ 0 w 1573"/>
                  <a:gd name="T21" fmla="*/ 0 h 1373"/>
                  <a:gd name="T22" fmla="*/ 0 w 1573"/>
                  <a:gd name="T23" fmla="*/ 0 h 1373"/>
                  <a:gd name="T24" fmla="*/ 0 w 1573"/>
                  <a:gd name="T25" fmla="*/ 0 h 1373"/>
                  <a:gd name="T26" fmla="*/ 0 w 1573"/>
                  <a:gd name="T27" fmla="*/ 0 h 1373"/>
                  <a:gd name="T28" fmla="*/ 0 w 1573"/>
                  <a:gd name="T29" fmla="*/ 0 h 1373"/>
                  <a:gd name="T30" fmla="*/ 0 w 1573"/>
                  <a:gd name="T31" fmla="*/ 0 h 1373"/>
                  <a:gd name="T32" fmla="*/ 0 w 1573"/>
                  <a:gd name="T33" fmla="*/ 0 h 1373"/>
                  <a:gd name="T34" fmla="*/ 0 w 1573"/>
                  <a:gd name="T35" fmla="*/ 0 h 1373"/>
                  <a:gd name="T36" fmla="*/ 0 w 1573"/>
                  <a:gd name="T37" fmla="*/ 0 h 1373"/>
                  <a:gd name="T38" fmla="*/ 0 w 1573"/>
                  <a:gd name="T39" fmla="*/ 0 h 1373"/>
                  <a:gd name="T40" fmla="*/ 0 w 1573"/>
                  <a:gd name="T41" fmla="*/ 0 h 1373"/>
                  <a:gd name="T42" fmla="*/ 0 w 1573"/>
                  <a:gd name="T43" fmla="*/ 0 h 1373"/>
                  <a:gd name="T44" fmla="*/ 0 w 1573"/>
                  <a:gd name="T45" fmla="*/ 0 h 1373"/>
                  <a:gd name="T46" fmla="*/ 0 w 1573"/>
                  <a:gd name="T47" fmla="*/ 0 h 1373"/>
                  <a:gd name="T48" fmla="*/ 0 w 1573"/>
                  <a:gd name="T49" fmla="*/ 0 h 1373"/>
                  <a:gd name="T50" fmla="*/ 0 w 1573"/>
                  <a:gd name="T51" fmla="*/ 0 h 1373"/>
                  <a:gd name="T52" fmla="*/ 0 w 1573"/>
                  <a:gd name="T53" fmla="*/ 0 h 1373"/>
                  <a:gd name="T54" fmla="*/ 0 w 1573"/>
                  <a:gd name="T55" fmla="*/ 0 h 1373"/>
                  <a:gd name="T56" fmla="*/ 0 w 1573"/>
                  <a:gd name="T57" fmla="*/ 0 h 1373"/>
                  <a:gd name="T58" fmla="*/ 0 w 1573"/>
                  <a:gd name="T59" fmla="*/ 0 h 1373"/>
                  <a:gd name="T60" fmla="*/ 0 w 1573"/>
                  <a:gd name="T61" fmla="*/ 0 h 1373"/>
                  <a:gd name="T62" fmla="*/ 0 w 1573"/>
                  <a:gd name="T63" fmla="*/ 0 h 1373"/>
                  <a:gd name="T64" fmla="*/ 0 w 1573"/>
                  <a:gd name="T65" fmla="*/ 0 h 1373"/>
                  <a:gd name="T66" fmla="*/ 0 w 1573"/>
                  <a:gd name="T67" fmla="*/ 0 h 1373"/>
                  <a:gd name="T68" fmla="*/ 0 w 1573"/>
                  <a:gd name="T69" fmla="*/ 0 h 1373"/>
                  <a:gd name="T70" fmla="*/ 0 w 1573"/>
                  <a:gd name="T71" fmla="*/ 0 h 1373"/>
                  <a:gd name="T72" fmla="*/ 0 w 1573"/>
                  <a:gd name="T73" fmla="*/ 0 h 1373"/>
                  <a:gd name="T74" fmla="*/ 0 w 1573"/>
                  <a:gd name="T75" fmla="*/ 0 h 1373"/>
                  <a:gd name="T76" fmla="*/ 0 w 1573"/>
                  <a:gd name="T77" fmla="*/ 0 h 1373"/>
                  <a:gd name="T78" fmla="*/ 0 w 1573"/>
                  <a:gd name="T79" fmla="*/ 0 h 1373"/>
                  <a:gd name="T80" fmla="*/ 0 w 1573"/>
                  <a:gd name="T81" fmla="*/ 0 h 1373"/>
                  <a:gd name="T82" fmla="*/ 0 w 1573"/>
                  <a:gd name="T83" fmla="*/ 0 h 1373"/>
                  <a:gd name="T84" fmla="*/ 0 w 1573"/>
                  <a:gd name="T85" fmla="*/ 0 h 1373"/>
                  <a:gd name="T86" fmla="*/ 0 w 1573"/>
                  <a:gd name="T87" fmla="*/ 0 h 1373"/>
                  <a:gd name="T88" fmla="*/ 0 w 1573"/>
                  <a:gd name="T89" fmla="*/ 0 h 1373"/>
                  <a:gd name="T90" fmla="*/ 0 w 1573"/>
                  <a:gd name="T91" fmla="*/ 0 h 1373"/>
                  <a:gd name="T92" fmla="*/ 0 w 1573"/>
                  <a:gd name="T93" fmla="*/ 0 h 1373"/>
                  <a:gd name="T94" fmla="*/ 0 w 1573"/>
                  <a:gd name="T95" fmla="*/ 0 h 1373"/>
                  <a:gd name="T96" fmla="*/ 0 w 1573"/>
                  <a:gd name="T97" fmla="*/ 0 h 137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3"/>
                  <a:gd name="T148" fmla="*/ 0 h 1373"/>
                  <a:gd name="T149" fmla="*/ 1573 w 1573"/>
                  <a:gd name="T150" fmla="*/ 1373 h 137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3" h="1373">
                    <a:moveTo>
                      <a:pt x="162" y="1373"/>
                    </a:moveTo>
                    <a:lnTo>
                      <a:pt x="162" y="1209"/>
                    </a:lnTo>
                    <a:lnTo>
                      <a:pt x="159" y="1125"/>
                    </a:lnTo>
                    <a:lnTo>
                      <a:pt x="159" y="944"/>
                    </a:lnTo>
                    <a:lnTo>
                      <a:pt x="145" y="933"/>
                    </a:lnTo>
                    <a:lnTo>
                      <a:pt x="132" y="926"/>
                    </a:lnTo>
                    <a:lnTo>
                      <a:pt x="107" y="923"/>
                    </a:lnTo>
                    <a:lnTo>
                      <a:pt x="92" y="894"/>
                    </a:lnTo>
                    <a:lnTo>
                      <a:pt x="79" y="883"/>
                    </a:lnTo>
                    <a:lnTo>
                      <a:pt x="79" y="864"/>
                    </a:lnTo>
                    <a:lnTo>
                      <a:pt x="92" y="860"/>
                    </a:lnTo>
                    <a:lnTo>
                      <a:pt x="114" y="843"/>
                    </a:lnTo>
                    <a:lnTo>
                      <a:pt x="132" y="823"/>
                    </a:lnTo>
                    <a:lnTo>
                      <a:pt x="135" y="800"/>
                    </a:lnTo>
                    <a:lnTo>
                      <a:pt x="132" y="785"/>
                    </a:lnTo>
                    <a:lnTo>
                      <a:pt x="140" y="773"/>
                    </a:lnTo>
                    <a:lnTo>
                      <a:pt x="132" y="750"/>
                    </a:lnTo>
                    <a:lnTo>
                      <a:pt x="132" y="727"/>
                    </a:lnTo>
                    <a:lnTo>
                      <a:pt x="129" y="712"/>
                    </a:lnTo>
                    <a:lnTo>
                      <a:pt x="104" y="685"/>
                    </a:lnTo>
                    <a:lnTo>
                      <a:pt x="102" y="673"/>
                    </a:lnTo>
                    <a:lnTo>
                      <a:pt x="101" y="651"/>
                    </a:lnTo>
                    <a:lnTo>
                      <a:pt x="92" y="640"/>
                    </a:lnTo>
                    <a:lnTo>
                      <a:pt x="89" y="631"/>
                    </a:lnTo>
                    <a:lnTo>
                      <a:pt x="92" y="601"/>
                    </a:lnTo>
                    <a:lnTo>
                      <a:pt x="96" y="585"/>
                    </a:lnTo>
                    <a:lnTo>
                      <a:pt x="96" y="570"/>
                    </a:lnTo>
                    <a:lnTo>
                      <a:pt x="81" y="551"/>
                    </a:lnTo>
                    <a:lnTo>
                      <a:pt x="86" y="542"/>
                    </a:lnTo>
                    <a:lnTo>
                      <a:pt x="86" y="524"/>
                    </a:lnTo>
                    <a:lnTo>
                      <a:pt x="81" y="497"/>
                    </a:lnTo>
                    <a:lnTo>
                      <a:pt x="81" y="481"/>
                    </a:lnTo>
                    <a:lnTo>
                      <a:pt x="81" y="463"/>
                    </a:lnTo>
                    <a:lnTo>
                      <a:pt x="79" y="451"/>
                    </a:lnTo>
                    <a:lnTo>
                      <a:pt x="79" y="420"/>
                    </a:lnTo>
                    <a:lnTo>
                      <a:pt x="71" y="403"/>
                    </a:lnTo>
                    <a:lnTo>
                      <a:pt x="64" y="386"/>
                    </a:lnTo>
                    <a:lnTo>
                      <a:pt x="61" y="376"/>
                    </a:lnTo>
                    <a:lnTo>
                      <a:pt x="47" y="353"/>
                    </a:lnTo>
                    <a:lnTo>
                      <a:pt x="38" y="338"/>
                    </a:lnTo>
                    <a:lnTo>
                      <a:pt x="34" y="323"/>
                    </a:lnTo>
                    <a:lnTo>
                      <a:pt x="34" y="310"/>
                    </a:lnTo>
                    <a:lnTo>
                      <a:pt x="14" y="283"/>
                    </a:lnTo>
                    <a:lnTo>
                      <a:pt x="14" y="196"/>
                    </a:lnTo>
                    <a:lnTo>
                      <a:pt x="14" y="181"/>
                    </a:lnTo>
                    <a:lnTo>
                      <a:pt x="26" y="172"/>
                    </a:lnTo>
                    <a:lnTo>
                      <a:pt x="22" y="154"/>
                    </a:lnTo>
                    <a:lnTo>
                      <a:pt x="12" y="133"/>
                    </a:lnTo>
                    <a:lnTo>
                      <a:pt x="7" y="112"/>
                    </a:lnTo>
                    <a:lnTo>
                      <a:pt x="0" y="100"/>
                    </a:lnTo>
                    <a:lnTo>
                      <a:pt x="0" y="84"/>
                    </a:lnTo>
                    <a:lnTo>
                      <a:pt x="418" y="84"/>
                    </a:lnTo>
                    <a:lnTo>
                      <a:pt x="418" y="0"/>
                    </a:lnTo>
                    <a:lnTo>
                      <a:pt x="440" y="0"/>
                    </a:lnTo>
                    <a:lnTo>
                      <a:pt x="458" y="0"/>
                    </a:lnTo>
                    <a:lnTo>
                      <a:pt x="466" y="0"/>
                    </a:lnTo>
                    <a:lnTo>
                      <a:pt x="476" y="12"/>
                    </a:lnTo>
                    <a:lnTo>
                      <a:pt x="492" y="12"/>
                    </a:lnTo>
                    <a:lnTo>
                      <a:pt x="492" y="23"/>
                    </a:lnTo>
                    <a:lnTo>
                      <a:pt x="492" y="32"/>
                    </a:lnTo>
                    <a:lnTo>
                      <a:pt x="509" y="62"/>
                    </a:lnTo>
                    <a:lnTo>
                      <a:pt x="509" y="74"/>
                    </a:lnTo>
                    <a:lnTo>
                      <a:pt x="519" y="107"/>
                    </a:lnTo>
                    <a:lnTo>
                      <a:pt x="519" y="122"/>
                    </a:lnTo>
                    <a:lnTo>
                      <a:pt x="515" y="141"/>
                    </a:lnTo>
                    <a:lnTo>
                      <a:pt x="533" y="147"/>
                    </a:lnTo>
                    <a:lnTo>
                      <a:pt x="547" y="154"/>
                    </a:lnTo>
                    <a:lnTo>
                      <a:pt x="565" y="161"/>
                    </a:lnTo>
                    <a:lnTo>
                      <a:pt x="579" y="154"/>
                    </a:lnTo>
                    <a:lnTo>
                      <a:pt x="595" y="154"/>
                    </a:lnTo>
                    <a:lnTo>
                      <a:pt x="608" y="172"/>
                    </a:lnTo>
                    <a:lnTo>
                      <a:pt x="687" y="172"/>
                    </a:lnTo>
                    <a:lnTo>
                      <a:pt x="698" y="181"/>
                    </a:lnTo>
                    <a:lnTo>
                      <a:pt x="698" y="196"/>
                    </a:lnTo>
                    <a:lnTo>
                      <a:pt x="765" y="196"/>
                    </a:lnTo>
                    <a:lnTo>
                      <a:pt x="775" y="181"/>
                    </a:lnTo>
                    <a:lnTo>
                      <a:pt x="802" y="172"/>
                    </a:lnTo>
                    <a:lnTo>
                      <a:pt x="818" y="172"/>
                    </a:lnTo>
                    <a:lnTo>
                      <a:pt x="842" y="176"/>
                    </a:lnTo>
                    <a:lnTo>
                      <a:pt x="875" y="176"/>
                    </a:lnTo>
                    <a:lnTo>
                      <a:pt x="882" y="181"/>
                    </a:lnTo>
                    <a:lnTo>
                      <a:pt x="900" y="188"/>
                    </a:lnTo>
                    <a:lnTo>
                      <a:pt x="912" y="196"/>
                    </a:lnTo>
                    <a:lnTo>
                      <a:pt x="934" y="196"/>
                    </a:lnTo>
                    <a:lnTo>
                      <a:pt x="937" y="204"/>
                    </a:lnTo>
                    <a:lnTo>
                      <a:pt x="927" y="204"/>
                    </a:lnTo>
                    <a:lnTo>
                      <a:pt x="958" y="218"/>
                    </a:lnTo>
                    <a:lnTo>
                      <a:pt x="972" y="227"/>
                    </a:lnTo>
                    <a:lnTo>
                      <a:pt x="969" y="244"/>
                    </a:lnTo>
                    <a:lnTo>
                      <a:pt x="985" y="271"/>
                    </a:lnTo>
                    <a:lnTo>
                      <a:pt x="1004" y="261"/>
                    </a:lnTo>
                    <a:lnTo>
                      <a:pt x="1001" y="250"/>
                    </a:lnTo>
                    <a:lnTo>
                      <a:pt x="1019" y="238"/>
                    </a:lnTo>
                    <a:lnTo>
                      <a:pt x="1052" y="238"/>
                    </a:lnTo>
                    <a:lnTo>
                      <a:pt x="1062" y="254"/>
                    </a:lnTo>
                    <a:lnTo>
                      <a:pt x="1071" y="267"/>
                    </a:lnTo>
                    <a:lnTo>
                      <a:pt x="1086" y="267"/>
                    </a:lnTo>
                    <a:lnTo>
                      <a:pt x="1118" y="271"/>
                    </a:lnTo>
                    <a:lnTo>
                      <a:pt x="1124" y="292"/>
                    </a:lnTo>
                    <a:lnTo>
                      <a:pt x="1152" y="292"/>
                    </a:lnTo>
                    <a:lnTo>
                      <a:pt x="1156" y="310"/>
                    </a:lnTo>
                    <a:lnTo>
                      <a:pt x="1173" y="303"/>
                    </a:lnTo>
                    <a:lnTo>
                      <a:pt x="1182" y="310"/>
                    </a:lnTo>
                    <a:lnTo>
                      <a:pt x="1217" y="298"/>
                    </a:lnTo>
                    <a:lnTo>
                      <a:pt x="1232" y="288"/>
                    </a:lnTo>
                    <a:lnTo>
                      <a:pt x="1247" y="276"/>
                    </a:lnTo>
                    <a:lnTo>
                      <a:pt x="1268" y="271"/>
                    </a:lnTo>
                    <a:lnTo>
                      <a:pt x="1284" y="261"/>
                    </a:lnTo>
                    <a:lnTo>
                      <a:pt x="1296" y="261"/>
                    </a:lnTo>
                    <a:lnTo>
                      <a:pt x="1304" y="276"/>
                    </a:lnTo>
                    <a:lnTo>
                      <a:pt x="1313" y="283"/>
                    </a:lnTo>
                    <a:lnTo>
                      <a:pt x="1320" y="292"/>
                    </a:lnTo>
                    <a:lnTo>
                      <a:pt x="1332" y="292"/>
                    </a:lnTo>
                    <a:lnTo>
                      <a:pt x="1342" y="292"/>
                    </a:lnTo>
                    <a:lnTo>
                      <a:pt x="1356" y="292"/>
                    </a:lnTo>
                    <a:lnTo>
                      <a:pt x="1369" y="292"/>
                    </a:lnTo>
                    <a:lnTo>
                      <a:pt x="1421" y="292"/>
                    </a:lnTo>
                    <a:lnTo>
                      <a:pt x="1432" y="292"/>
                    </a:lnTo>
                    <a:lnTo>
                      <a:pt x="1447" y="292"/>
                    </a:lnTo>
                    <a:lnTo>
                      <a:pt x="1464" y="298"/>
                    </a:lnTo>
                    <a:lnTo>
                      <a:pt x="1487" y="315"/>
                    </a:lnTo>
                    <a:lnTo>
                      <a:pt x="1500" y="323"/>
                    </a:lnTo>
                    <a:lnTo>
                      <a:pt x="1515" y="315"/>
                    </a:lnTo>
                    <a:lnTo>
                      <a:pt x="1531" y="315"/>
                    </a:lnTo>
                    <a:lnTo>
                      <a:pt x="1555" y="319"/>
                    </a:lnTo>
                    <a:lnTo>
                      <a:pt x="1573" y="319"/>
                    </a:lnTo>
                    <a:lnTo>
                      <a:pt x="1551" y="323"/>
                    </a:lnTo>
                    <a:lnTo>
                      <a:pt x="1537" y="338"/>
                    </a:lnTo>
                    <a:lnTo>
                      <a:pt x="1478" y="361"/>
                    </a:lnTo>
                    <a:lnTo>
                      <a:pt x="1447" y="371"/>
                    </a:lnTo>
                    <a:lnTo>
                      <a:pt x="1424" y="376"/>
                    </a:lnTo>
                    <a:lnTo>
                      <a:pt x="1394" y="383"/>
                    </a:lnTo>
                    <a:lnTo>
                      <a:pt x="1324" y="414"/>
                    </a:lnTo>
                    <a:lnTo>
                      <a:pt x="1260" y="447"/>
                    </a:lnTo>
                    <a:lnTo>
                      <a:pt x="1247" y="458"/>
                    </a:lnTo>
                    <a:lnTo>
                      <a:pt x="1237" y="474"/>
                    </a:lnTo>
                    <a:lnTo>
                      <a:pt x="1202" y="504"/>
                    </a:lnTo>
                    <a:lnTo>
                      <a:pt x="1182" y="521"/>
                    </a:lnTo>
                    <a:lnTo>
                      <a:pt x="1155" y="536"/>
                    </a:lnTo>
                    <a:lnTo>
                      <a:pt x="1113" y="556"/>
                    </a:lnTo>
                    <a:lnTo>
                      <a:pt x="1094" y="573"/>
                    </a:lnTo>
                    <a:lnTo>
                      <a:pt x="1060" y="594"/>
                    </a:lnTo>
                    <a:lnTo>
                      <a:pt x="1048" y="601"/>
                    </a:lnTo>
                    <a:lnTo>
                      <a:pt x="1036" y="612"/>
                    </a:lnTo>
                    <a:lnTo>
                      <a:pt x="1019" y="623"/>
                    </a:lnTo>
                    <a:lnTo>
                      <a:pt x="1004" y="636"/>
                    </a:lnTo>
                    <a:lnTo>
                      <a:pt x="1001" y="690"/>
                    </a:lnTo>
                    <a:lnTo>
                      <a:pt x="1001" y="750"/>
                    </a:lnTo>
                    <a:lnTo>
                      <a:pt x="1000" y="773"/>
                    </a:lnTo>
                    <a:lnTo>
                      <a:pt x="988" y="785"/>
                    </a:lnTo>
                    <a:lnTo>
                      <a:pt x="972" y="785"/>
                    </a:lnTo>
                    <a:lnTo>
                      <a:pt x="951" y="795"/>
                    </a:lnTo>
                    <a:lnTo>
                      <a:pt x="921" y="812"/>
                    </a:lnTo>
                    <a:lnTo>
                      <a:pt x="912" y="812"/>
                    </a:lnTo>
                    <a:lnTo>
                      <a:pt x="903" y="823"/>
                    </a:lnTo>
                    <a:lnTo>
                      <a:pt x="896" y="843"/>
                    </a:lnTo>
                    <a:lnTo>
                      <a:pt x="881" y="856"/>
                    </a:lnTo>
                    <a:lnTo>
                      <a:pt x="876" y="872"/>
                    </a:lnTo>
                    <a:lnTo>
                      <a:pt x="876" y="887"/>
                    </a:lnTo>
                    <a:lnTo>
                      <a:pt x="903" y="894"/>
                    </a:lnTo>
                    <a:lnTo>
                      <a:pt x="927" y="918"/>
                    </a:lnTo>
                    <a:lnTo>
                      <a:pt x="915" y="933"/>
                    </a:lnTo>
                    <a:lnTo>
                      <a:pt x="906" y="944"/>
                    </a:lnTo>
                    <a:lnTo>
                      <a:pt x="903" y="972"/>
                    </a:lnTo>
                    <a:lnTo>
                      <a:pt x="903" y="987"/>
                    </a:lnTo>
                    <a:lnTo>
                      <a:pt x="896" y="1003"/>
                    </a:lnTo>
                    <a:lnTo>
                      <a:pt x="906" y="1030"/>
                    </a:lnTo>
                    <a:lnTo>
                      <a:pt x="903" y="1043"/>
                    </a:lnTo>
                    <a:lnTo>
                      <a:pt x="900" y="1066"/>
                    </a:lnTo>
                    <a:lnTo>
                      <a:pt x="896" y="1076"/>
                    </a:lnTo>
                    <a:lnTo>
                      <a:pt x="912" y="1087"/>
                    </a:lnTo>
                    <a:lnTo>
                      <a:pt x="927" y="1094"/>
                    </a:lnTo>
                    <a:lnTo>
                      <a:pt x="934" y="1103"/>
                    </a:lnTo>
                    <a:lnTo>
                      <a:pt x="942" y="1114"/>
                    </a:lnTo>
                    <a:lnTo>
                      <a:pt x="954" y="1120"/>
                    </a:lnTo>
                    <a:lnTo>
                      <a:pt x="972" y="1120"/>
                    </a:lnTo>
                    <a:lnTo>
                      <a:pt x="988" y="1125"/>
                    </a:lnTo>
                    <a:lnTo>
                      <a:pt x="1009" y="1147"/>
                    </a:lnTo>
                    <a:lnTo>
                      <a:pt x="1039" y="1152"/>
                    </a:lnTo>
                    <a:lnTo>
                      <a:pt x="1071" y="1167"/>
                    </a:lnTo>
                    <a:lnTo>
                      <a:pt x="1083" y="1192"/>
                    </a:lnTo>
                    <a:lnTo>
                      <a:pt x="1094" y="1209"/>
                    </a:lnTo>
                    <a:lnTo>
                      <a:pt x="1118" y="1221"/>
                    </a:lnTo>
                    <a:lnTo>
                      <a:pt x="1131" y="1228"/>
                    </a:lnTo>
                    <a:lnTo>
                      <a:pt x="1140" y="1238"/>
                    </a:lnTo>
                    <a:lnTo>
                      <a:pt x="1155" y="1247"/>
                    </a:lnTo>
                    <a:lnTo>
                      <a:pt x="1164" y="1251"/>
                    </a:lnTo>
                    <a:lnTo>
                      <a:pt x="1185" y="1258"/>
                    </a:lnTo>
                    <a:lnTo>
                      <a:pt x="1192" y="1275"/>
                    </a:lnTo>
                    <a:lnTo>
                      <a:pt x="1202" y="1280"/>
                    </a:lnTo>
                    <a:lnTo>
                      <a:pt x="1211" y="1289"/>
                    </a:lnTo>
                    <a:lnTo>
                      <a:pt x="1216" y="1308"/>
                    </a:lnTo>
                    <a:lnTo>
                      <a:pt x="1208" y="1328"/>
                    </a:lnTo>
                    <a:lnTo>
                      <a:pt x="1216" y="1339"/>
                    </a:lnTo>
                    <a:lnTo>
                      <a:pt x="1211" y="1357"/>
                    </a:lnTo>
                    <a:lnTo>
                      <a:pt x="1217" y="1369"/>
                    </a:lnTo>
                    <a:lnTo>
                      <a:pt x="278" y="1369"/>
                    </a:lnTo>
                    <a:lnTo>
                      <a:pt x="238" y="1373"/>
                    </a:lnTo>
                    <a:lnTo>
                      <a:pt x="162" y="1373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Freeform 31">
                <a:extLst>
                  <a:ext uri="{FF2B5EF4-FFF2-40B4-BE49-F238E27FC236}">
                    <a16:creationId xmlns:a16="http://schemas.microsoft.com/office/drawing/2014/main" id="{16238495-C7E8-4DFA-AC1E-DE905238C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3357"/>
                <a:ext cx="238" cy="370"/>
              </a:xfrm>
              <a:custGeom>
                <a:avLst/>
                <a:gdLst>
                  <a:gd name="T0" fmla="*/ 0 w 714"/>
                  <a:gd name="T1" fmla="*/ 0 h 1111"/>
                  <a:gd name="T2" fmla="*/ 0 w 714"/>
                  <a:gd name="T3" fmla="*/ 0 h 1111"/>
                  <a:gd name="T4" fmla="*/ 0 w 714"/>
                  <a:gd name="T5" fmla="*/ 0 h 1111"/>
                  <a:gd name="T6" fmla="*/ 0 w 714"/>
                  <a:gd name="T7" fmla="*/ 0 h 1111"/>
                  <a:gd name="T8" fmla="*/ 0 w 714"/>
                  <a:gd name="T9" fmla="*/ 0 h 1111"/>
                  <a:gd name="T10" fmla="*/ 0 w 714"/>
                  <a:gd name="T11" fmla="*/ 0 h 1111"/>
                  <a:gd name="T12" fmla="*/ 0 w 714"/>
                  <a:gd name="T13" fmla="*/ 0 h 1111"/>
                  <a:gd name="T14" fmla="*/ 0 w 714"/>
                  <a:gd name="T15" fmla="*/ 0 h 1111"/>
                  <a:gd name="T16" fmla="*/ 0 w 714"/>
                  <a:gd name="T17" fmla="*/ 0 h 1111"/>
                  <a:gd name="T18" fmla="*/ 0 w 714"/>
                  <a:gd name="T19" fmla="*/ 0 h 1111"/>
                  <a:gd name="T20" fmla="*/ 0 w 714"/>
                  <a:gd name="T21" fmla="*/ 0 h 1111"/>
                  <a:gd name="T22" fmla="*/ 0 w 714"/>
                  <a:gd name="T23" fmla="*/ 0 h 1111"/>
                  <a:gd name="T24" fmla="*/ 0 w 714"/>
                  <a:gd name="T25" fmla="*/ 0 h 1111"/>
                  <a:gd name="T26" fmla="*/ 0 w 714"/>
                  <a:gd name="T27" fmla="*/ 0 h 1111"/>
                  <a:gd name="T28" fmla="*/ 0 w 714"/>
                  <a:gd name="T29" fmla="*/ 0 h 1111"/>
                  <a:gd name="T30" fmla="*/ 0 w 714"/>
                  <a:gd name="T31" fmla="*/ 0 h 1111"/>
                  <a:gd name="T32" fmla="*/ 0 w 714"/>
                  <a:gd name="T33" fmla="*/ 0 h 1111"/>
                  <a:gd name="T34" fmla="*/ 0 w 714"/>
                  <a:gd name="T35" fmla="*/ 0 h 1111"/>
                  <a:gd name="T36" fmla="*/ 0 w 714"/>
                  <a:gd name="T37" fmla="*/ 0 h 1111"/>
                  <a:gd name="T38" fmla="*/ 0 w 714"/>
                  <a:gd name="T39" fmla="*/ 0 h 1111"/>
                  <a:gd name="T40" fmla="*/ 0 w 714"/>
                  <a:gd name="T41" fmla="*/ 0 h 1111"/>
                  <a:gd name="T42" fmla="*/ 0 w 714"/>
                  <a:gd name="T43" fmla="*/ 0 h 1111"/>
                  <a:gd name="T44" fmla="*/ 0 w 714"/>
                  <a:gd name="T45" fmla="*/ 0 h 1111"/>
                  <a:gd name="T46" fmla="*/ 0 w 714"/>
                  <a:gd name="T47" fmla="*/ 0 h 1111"/>
                  <a:gd name="T48" fmla="*/ 0 w 714"/>
                  <a:gd name="T49" fmla="*/ 0 h 1111"/>
                  <a:gd name="T50" fmla="*/ 0 w 714"/>
                  <a:gd name="T51" fmla="*/ 0 h 1111"/>
                  <a:gd name="T52" fmla="*/ 0 w 714"/>
                  <a:gd name="T53" fmla="*/ 0 h 1111"/>
                  <a:gd name="T54" fmla="*/ 0 w 714"/>
                  <a:gd name="T55" fmla="*/ 0 h 1111"/>
                  <a:gd name="T56" fmla="*/ 0 w 714"/>
                  <a:gd name="T57" fmla="*/ 0 h 1111"/>
                  <a:gd name="T58" fmla="*/ 0 w 714"/>
                  <a:gd name="T59" fmla="*/ 0 h 1111"/>
                  <a:gd name="T60" fmla="*/ 0 w 714"/>
                  <a:gd name="T61" fmla="*/ 0 h 1111"/>
                  <a:gd name="T62" fmla="*/ 0 w 714"/>
                  <a:gd name="T63" fmla="*/ 0 h 1111"/>
                  <a:gd name="T64" fmla="*/ 0 w 714"/>
                  <a:gd name="T65" fmla="*/ 0 h 1111"/>
                  <a:gd name="T66" fmla="*/ 0 w 714"/>
                  <a:gd name="T67" fmla="*/ 0 h 1111"/>
                  <a:gd name="T68" fmla="*/ 0 w 714"/>
                  <a:gd name="T69" fmla="*/ 0 h 1111"/>
                  <a:gd name="T70" fmla="*/ 0 w 714"/>
                  <a:gd name="T71" fmla="*/ 0 h 1111"/>
                  <a:gd name="T72" fmla="*/ 0 w 714"/>
                  <a:gd name="T73" fmla="*/ 0 h 1111"/>
                  <a:gd name="T74" fmla="*/ 0 w 714"/>
                  <a:gd name="T75" fmla="*/ 0 h 1111"/>
                  <a:gd name="T76" fmla="*/ 0 w 714"/>
                  <a:gd name="T77" fmla="*/ 0 h 1111"/>
                  <a:gd name="T78" fmla="*/ 0 w 714"/>
                  <a:gd name="T79" fmla="*/ 0 h 1111"/>
                  <a:gd name="T80" fmla="*/ 0 w 714"/>
                  <a:gd name="T81" fmla="*/ 0 h 1111"/>
                  <a:gd name="T82" fmla="*/ 0 w 714"/>
                  <a:gd name="T83" fmla="*/ 0 h 1111"/>
                  <a:gd name="T84" fmla="*/ 0 w 714"/>
                  <a:gd name="T85" fmla="*/ 0 h 1111"/>
                  <a:gd name="T86" fmla="*/ 0 w 714"/>
                  <a:gd name="T87" fmla="*/ 0 h 1111"/>
                  <a:gd name="T88" fmla="*/ 0 w 714"/>
                  <a:gd name="T89" fmla="*/ 0 h 1111"/>
                  <a:gd name="T90" fmla="*/ 0 w 714"/>
                  <a:gd name="T91" fmla="*/ 0 h 1111"/>
                  <a:gd name="T92" fmla="*/ 0 w 714"/>
                  <a:gd name="T93" fmla="*/ 0 h 1111"/>
                  <a:gd name="T94" fmla="*/ 0 w 714"/>
                  <a:gd name="T95" fmla="*/ 0 h 1111"/>
                  <a:gd name="T96" fmla="*/ 0 w 714"/>
                  <a:gd name="T97" fmla="*/ 0 h 1111"/>
                  <a:gd name="T98" fmla="*/ 0 w 714"/>
                  <a:gd name="T99" fmla="*/ 0 h 1111"/>
                  <a:gd name="T100" fmla="*/ 0 w 714"/>
                  <a:gd name="T101" fmla="*/ 0 h 11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714"/>
                  <a:gd name="T154" fmla="*/ 0 h 1111"/>
                  <a:gd name="T155" fmla="*/ 714 w 714"/>
                  <a:gd name="T156" fmla="*/ 1111 h 11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714" h="1111">
                    <a:moveTo>
                      <a:pt x="424" y="1111"/>
                    </a:moveTo>
                    <a:lnTo>
                      <a:pt x="409" y="1109"/>
                    </a:lnTo>
                    <a:lnTo>
                      <a:pt x="405" y="1092"/>
                    </a:lnTo>
                    <a:lnTo>
                      <a:pt x="405" y="1081"/>
                    </a:lnTo>
                    <a:lnTo>
                      <a:pt x="394" y="1054"/>
                    </a:lnTo>
                    <a:lnTo>
                      <a:pt x="374" y="1032"/>
                    </a:lnTo>
                    <a:lnTo>
                      <a:pt x="368" y="1009"/>
                    </a:lnTo>
                    <a:lnTo>
                      <a:pt x="363" y="991"/>
                    </a:lnTo>
                    <a:lnTo>
                      <a:pt x="368" y="981"/>
                    </a:lnTo>
                    <a:lnTo>
                      <a:pt x="377" y="970"/>
                    </a:lnTo>
                    <a:lnTo>
                      <a:pt x="385" y="937"/>
                    </a:lnTo>
                    <a:lnTo>
                      <a:pt x="378" y="928"/>
                    </a:lnTo>
                    <a:lnTo>
                      <a:pt x="275" y="928"/>
                    </a:lnTo>
                    <a:lnTo>
                      <a:pt x="262" y="928"/>
                    </a:lnTo>
                    <a:lnTo>
                      <a:pt x="3" y="928"/>
                    </a:lnTo>
                    <a:lnTo>
                      <a:pt x="12" y="917"/>
                    </a:lnTo>
                    <a:lnTo>
                      <a:pt x="3" y="902"/>
                    </a:lnTo>
                    <a:lnTo>
                      <a:pt x="3" y="876"/>
                    </a:lnTo>
                    <a:lnTo>
                      <a:pt x="0" y="867"/>
                    </a:lnTo>
                    <a:lnTo>
                      <a:pt x="19" y="867"/>
                    </a:lnTo>
                    <a:lnTo>
                      <a:pt x="19" y="851"/>
                    </a:lnTo>
                    <a:lnTo>
                      <a:pt x="18" y="833"/>
                    </a:lnTo>
                    <a:lnTo>
                      <a:pt x="30" y="833"/>
                    </a:lnTo>
                    <a:lnTo>
                      <a:pt x="25" y="810"/>
                    </a:lnTo>
                    <a:lnTo>
                      <a:pt x="25" y="802"/>
                    </a:lnTo>
                    <a:lnTo>
                      <a:pt x="40" y="802"/>
                    </a:lnTo>
                    <a:lnTo>
                      <a:pt x="27" y="784"/>
                    </a:lnTo>
                    <a:lnTo>
                      <a:pt x="45" y="779"/>
                    </a:lnTo>
                    <a:lnTo>
                      <a:pt x="45" y="769"/>
                    </a:lnTo>
                    <a:lnTo>
                      <a:pt x="55" y="757"/>
                    </a:lnTo>
                    <a:lnTo>
                      <a:pt x="71" y="752"/>
                    </a:lnTo>
                    <a:lnTo>
                      <a:pt x="61" y="745"/>
                    </a:lnTo>
                    <a:lnTo>
                      <a:pt x="59" y="733"/>
                    </a:lnTo>
                    <a:lnTo>
                      <a:pt x="71" y="730"/>
                    </a:lnTo>
                    <a:lnTo>
                      <a:pt x="80" y="733"/>
                    </a:lnTo>
                    <a:lnTo>
                      <a:pt x="95" y="695"/>
                    </a:lnTo>
                    <a:lnTo>
                      <a:pt x="106" y="695"/>
                    </a:lnTo>
                    <a:lnTo>
                      <a:pt x="104" y="679"/>
                    </a:lnTo>
                    <a:lnTo>
                      <a:pt x="115" y="679"/>
                    </a:lnTo>
                    <a:lnTo>
                      <a:pt x="135" y="658"/>
                    </a:lnTo>
                    <a:lnTo>
                      <a:pt x="123" y="652"/>
                    </a:lnTo>
                    <a:lnTo>
                      <a:pt x="109" y="669"/>
                    </a:lnTo>
                    <a:lnTo>
                      <a:pt x="92" y="662"/>
                    </a:lnTo>
                    <a:lnTo>
                      <a:pt x="92" y="647"/>
                    </a:lnTo>
                    <a:lnTo>
                      <a:pt x="109" y="647"/>
                    </a:lnTo>
                    <a:lnTo>
                      <a:pt x="131" y="647"/>
                    </a:lnTo>
                    <a:lnTo>
                      <a:pt x="135" y="631"/>
                    </a:lnTo>
                    <a:lnTo>
                      <a:pt x="147" y="618"/>
                    </a:lnTo>
                    <a:lnTo>
                      <a:pt x="131" y="612"/>
                    </a:lnTo>
                    <a:lnTo>
                      <a:pt x="122" y="603"/>
                    </a:lnTo>
                    <a:lnTo>
                      <a:pt x="122" y="589"/>
                    </a:lnTo>
                    <a:lnTo>
                      <a:pt x="110" y="589"/>
                    </a:lnTo>
                    <a:lnTo>
                      <a:pt x="104" y="581"/>
                    </a:lnTo>
                    <a:lnTo>
                      <a:pt x="122" y="581"/>
                    </a:lnTo>
                    <a:lnTo>
                      <a:pt x="115" y="568"/>
                    </a:lnTo>
                    <a:lnTo>
                      <a:pt x="122" y="553"/>
                    </a:lnTo>
                    <a:lnTo>
                      <a:pt x="109" y="553"/>
                    </a:lnTo>
                    <a:lnTo>
                      <a:pt x="100" y="553"/>
                    </a:lnTo>
                    <a:lnTo>
                      <a:pt x="100" y="536"/>
                    </a:lnTo>
                    <a:lnTo>
                      <a:pt x="109" y="530"/>
                    </a:lnTo>
                    <a:lnTo>
                      <a:pt x="110" y="519"/>
                    </a:lnTo>
                    <a:lnTo>
                      <a:pt x="95" y="507"/>
                    </a:lnTo>
                    <a:lnTo>
                      <a:pt x="106" y="488"/>
                    </a:lnTo>
                    <a:lnTo>
                      <a:pt x="110" y="475"/>
                    </a:lnTo>
                    <a:lnTo>
                      <a:pt x="104" y="469"/>
                    </a:lnTo>
                    <a:lnTo>
                      <a:pt x="100" y="481"/>
                    </a:lnTo>
                    <a:lnTo>
                      <a:pt x="86" y="481"/>
                    </a:lnTo>
                    <a:lnTo>
                      <a:pt x="86" y="469"/>
                    </a:lnTo>
                    <a:lnTo>
                      <a:pt x="100" y="454"/>
                    </a:lnTo>
                    <a:lnTo>
                      <a:pt x="89" y="431"/>
                    </a:lnTo>
                    <a:lnTo>
                      <a:pt x="104" y="431"/>
                    </a:lnTo>
                    <a:lnTo>
                      <a:pt x="109" y="420"/>
                    </a:lnTo>
                    <a:lnTo>
                      <a:pt x="119" y="405"/>
                    </a:lnTo>
                    <a:lnTo>
                      <a:pt x="109" y="398"/>
                    </a:lnTo>
                    <a:lnTo>
                      <a:pt x="95" y="386"/>
                    </a:lnTo>
                    <a:lnTo>
                      <a:pt x="109" y="371"/>
                    </a:lnTo>
                    <a:lnTo>
                      <a:pt x="110" y="359"/>
                    </a:lnTo>
                    <a:lnTo>
                      <a:pt x="95" y="371"/>
                    </a:lnTo>
                    <a:lnTo>
                      <a:pt x="100" y="350"/>
                    </a:lnTo>
                    <a:lnTo>
                      <a:pt x="86" y="355"/>
                    </a:lnTo>
                    <a:lnTo>
                      <a:pt x="86" y="337"/>
                    </a:lnTo>
                    <a:lnTo>
                      <a:pt x="79" y="328"/>
                    </a:lnTo>
                    <a:lnTo>
                      <a:pt x="92" y="321"/>
                    </a:lnTo>
                    <a:lnTo>
                      <a:pt x="86" y="305"/>
                    </a:lnTo>
                    <a:lnTo>
                      <a:pt x="89" y="294"/>
                    </a:lnTo>
                    <a:lnTo>
                      <a:pt x="106" y="305"/>
                    </a:lnTo>
                    <a:lnTo>
                      <a:pt x="109" y="294"/>
                    </a:lnTo>
                    <a:lnTo>
                      <a:pt x="100" y="286"/>
                    </a:lnTo>
                    <a:lnTo>
                      <a:pt x="115" y="270"/>
                    </a:lnTo>
                    <a:lnTo>
                      <a:pt x="115" y="236"/>
                    </a:lnTo>
                    <a:lnTo>
                      <a:pt x="110" y="229"/>
                    </a:lnTo>
                    <a:lnTo>
                      <a:pt x="131" y="233"/>
                    </a:lnTo>
                    <a:lnTo>
                      <a:pt x="131" y="229"/>
                    </a:lnTo>
                    <a:lnTo>
                      <a:pt x="141" y="211"/>
                    </a:lnTo>
                    <a:lnTo>
                      <a:pt x="131" y="197"/>
                    </a:lnTo>
                    <a:lnTo>
                      <a:pt x="141" y="187"/>
                    </a:lnTo>
                    <a:lnTo>
                      <a:pt x="155" y="197"/>
                    </a:lnTo>
                    <a:lnTo>
                      <a:pt x="147" y="184"/>
                    </a:lnTo>
                    <a:lnTo>
                      <a:pt x="159" y="173"/>
                    </a:lnTo>
                    <a:lnTo>
                      <a:pt x="170" y="163"/>
                    </a:lnTo>
                    <a:lnTo>
                      <a:pt x="180" y="163"/>
                    </a:lnTo>
                    <a:lnTo>
                      <a:pt x="180" y="137"/>
                    </a:lnTo>
                    <a:lnTo>
                      <a:pt x="196" y="137"/>
                    </a:lnTo>
                    <a:lnTo>
                      <a:pt x="213" y="127"/>
                    </a:lnTo>
                    <a:lnTo>
                      <a:pt x="213" y="113"/>
                    </a:lnTo>
                    <a:lnTo>
                      <a:pt x="222" y="102"/>
                    </a:lnTo>
                    <a:lnTo>
                      <a:pt x="213" y="84"/>
                    </a:lnTo>
                    <a:lnTo>
                      <a:pt x="219" y="75"/>
                    </a:lnTo>
                    <a:lnTo>
                      <a:pt x="234" y="75"/>
                    </a:lnTo>
                    <a:lnTo>
                      <a:pt x="234" y="62"/>
                    </a:lnTo>
                    <a:lnTo>
                      <a:pt x="222" y="57"/>
                    </a:lnTo>
                    <a:lnTo>
                      <a:pt x="238" y="53"/>
                    </a:lnTo>
                    <a:lnTo>
                      <a:pt x="243" y="34"/>
                    </a:lnTo>
                    <a:lnTo>
                      <a:pt x="262" y="29"/>
                    </a:lnTo>
                    <a:lnTo>
                      <a:pt x="272" y="25"/>
                    </a:lnTo>
                    <a:lnTo>
                      <a:pt x="283" y="8"/>
                    </a:lnTo>
                    <a:lnTo>
                      <a:pt x="698" y="0"/>
                    </a:lnTo>
                    <a:lnTo>
                      <a:pt x="701" y="8"/>
                    </a:lnTo>
                    <a:lnTo>
                      <a:pt x="714" y="25"/>
                    </a:lnTo>
                    <a:lnTo>
                      <a:pt x="707" y="90"/>
                    </a:lnTo>
                    <a:lnTo>
                      <a:pt x="701" y="122"/>
                    </a:lnTo>
                    <a:lnTo>
                      <a:pt x="701" y="155"/>
                    </a:lnTo>
                    <a:lnTo>
                      <a:pt x="694" y="211"/>
                    </a:lnTo>
                    <a:lnTo>
                      <a:pt x="683" y="294"/>
                    </a:lnTo>
                    <a:lnTo>
                      <a:pt x="680" y="337"/>
                    </a:lnTo>
                    <a:lnTo>
                      <a:pt x="676" y="392"/>
                    </a:lnTo>
                    <a:lnTo>
                      <a:pt x="667" y="466"/>
                    </a:lnTo>
                    <a:lnTo>
                      <a:pt x="667" y="481"/>
                    </a:lnTo>
                    <a:lnTo>
                      <a:pt x="656" y="564"/>
                    </a:lnTo>
                    <a:lnTo>
                      <a:pt x="650" y="624"/>
                    </a:lnTo>
                    <a:lnTo>
                      <a:pt x="650" y="647"/>
                    </a:lnTo>
                    <a:lnTo>
                      <a:pt x="642" y="717"/>
                    </a:lnTo>
                    <a:lnTo>
                      <a:pt x="643" y="769"/>
                    </a:lnTo>
                    <a:lnTo>
                      <a:pt x="643" y="833"/>
                    </a:lnTo>
                    <a:lnTo>
                      <a:pt x="650" y="902"/>
                    </a:lnTo>
                    <a:lnTo>
                      <a:pt x="650" y="928"/>
                    </a:lnTo>
                    <a:lnTo>
                      <a:pt x="653" y="987"/>
                    </a:lnTo>
                    <a:lnTo>
                      <a:pt x="656" y="1063"/>
                    </a:lnTo>
                    <a:lnTo>
                      <a:pt x="643" y="1077"/>
                    </a:lnTo>
                    <a:lnTo>
                      <a:pt x="628" y="1077"/>
                    </a:lnTo>
                    <a:lnTo>
                      <a:pt x="621" y="1063"/>
                    </a:lnTo>
                    <a:lnTo>
                      <a:pt x="591" y="1077"/>
                    </a:lnTo>
                    <a:lnTo>
                      <a:pt x="579" y="1077"/>
                    </a:lnTo>
                    <a:lnTo>
                      <a:pt x="576" y="1063"/>
                    </a:lnTo>
                    <a:lnTo>
                      <a:pt x="563" y="1059"/>
                    </a:lnTo>
                    <a:lnTo>
                      <a:pt x="524" y="1063"/>
                    </a:lnTo>
                    <a:lnTo>
                      <a:pt x="497" y="1077"/>
                    </a:lnTo>
                    <a:lnTo>
                      <a:pt x="476" y="1086"/>
                    </a:lnTo>
                    <a:lnTo>
                      <a:pt x="470" y="1077"/>
                    </a:lnTo>
                    <a:lnTo>
                      <a:pt x="461" y="1077"/>
                    </a:lnTo>
                    <a:lnTo>
                      <a:pt x="451" y="1092"/>
                    </a:lnTo>
                    <a:lnTo>
                      <a:pt x="445" y="1105"/>
                    </a:lnTo>
                    <a:lnTo>
                      <a:pt x="424" y="111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32">
                <a:extLst>
                  <a:ext uri="{FF2B5EF4-FFF2-40B4-BE49-F238E27FC236}">
                    <a16:creationId xmlns:a16="http://schemas.microsoft.com/office/drawing/2014/main" id="{61684895-2D74-4FB9-8BD7-FA56FF30B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6" y="2918"/>
                <a:ext cx="453" cy="362"/>
              </a:xfrm>
              <a:custGeom>
                <a:avLst/>
                <a:gdLst>
                  <a:gd name="T0" fmla="*/ 0 w 1363"/>
                  <a:gd name="T1" fmla="*/ 0 h 1081"/>
                  <a:gd name="T2" fmla="*/ 0 w 1363"/>
                  <a:gd name="T3" fmla="*/ 0 h 1081"/>
                  <a:gd name="T4" fmla="*/ 0 w 1363"/>
                  <a:gd name="T5" fmla="*/ 0 h 1081"/>
                  <a:gd name="T6" fmla="*/ 0 w 1363"/>
                  <a:gd name="T7" fmla="*/ 0 h 1081"/>
                  <a:gd name="T8" fmla="*/ 0 w 1363"/>
                  <a:gd name="T9" fmla="*/ 0 h 1081"/>
                  <a:gd name="T10" fmla="*/ 0 w 1363"/>
                  <a:gd name="T11" fmla="*/ 0 h 1081"/>
                  <a:gd name="T12" fmla="*/ 0 w 1363"/>
                  <a:gd name="T13" fmla="*/ 0 h 1081"/>
                  <a:gd name="T14" fmla="*/ 0 w 1363"/>
                  <a:gd name="T15" fmla="*/ 0 h 1081"/>
                  <a:gd name="T16" fmla="*/ 0 w 1363"/>
                  <a:gd name="T17" fmla="*/ 0 h 1081"/>
                  <a:gd name="T18" fmla="*/ 0 w 1363"/>
                  <a:gd name="T19" fmla="*/ 0 h 1081"/>
                  <a:gd name="T20" fmla="*/ 0 w 1363"/>
                  <a:gd name="T21" fmla="*/ 0 h 1081"/>
                  <a:gd name="T22" fmla="*/ 0 w 1363"/>
                  <a:gd name="T23" fmla="*/ 0 h 1081"/>
                  <a:gd name="T24" fmla="*/ 0 w 1363"/>
                  <a:gd name="T25" fmla="*/ 0 h 1081"/>
                  <a:gd name="T26" fmla="*/ 0 w 1363"/>
                  <a:gd name="T27" fmla="*/ 0 h 1081"/>
                  <a:gd name="T28" fmla="*/ 0 w 1363"/>
                  <a:gd name="T29" fmla="*/ 0 h 1081"/>
                  <a:gd name="T30" fmla="*/ 0 w 1363"/>
                  <a:gd name="T31" fmla="*/ 0 h 1081"/>
                  <a:gd name="T32" fmla="*/ 0 w 1363"/>
                  <a:gd name="T33" fmla="*/ 0 h 1081"/>
                  <a:gd name="T34" fmla="*/ 0 w 1363"/>
                  <a:gd name="T35" fmla="*/ 0 h 1081"/>
                  <a:gd name="T36" fmla="*/ 0 w 1363"/>
                  <a:gd name="T37" fmla="*/ 0 h 1081"/>
                  <a:gd name="T38" fmla="*/ 0 w 1363"/>
                  <a:gd name="T39" fmla="*/ 0 h 1081"/>
                  <a:gd name="T40" fmla="*/ 0 w 1363"/>
                  <a:gd name="T41" fmla="*/ 0 h 1081"/>
                  <a:gd name="T42" fmla="*/ 0 w 1363"/>
                  <a:gd name="T43" fmla="*/ 0 h 1081"/>
                  <a:gd name="T44" fmla="*/ 0 w 1363"/>
                  <a:gd name="T45" fmla="*/ 0 h 1081"/>
                  <a:gd name="T46" fmla="*/ 0 w 1363"/>
                  <a:gd name="T47" fmla="*/ 0 h 1081"/>
                  <a:gd name="T48" fmla="*/ 0 w 1363"/>
                  <a:gd name="T49" fmla="*/ 0 h 1081"/>
                  <a:gd name="T50" fmla="*/ 0 w 1363"/>
                  <a:gd name="T51" fmla="*/ 0 h 1081"/>
                  <a:gd name="T52" fmla="*/ 0 w 1363"/>
                  <a:gd name="T53" fmla="*/ 0 h 1081"/>
                  <a:gd name="T54" fmla="*/ 0 w 1363"/>
                  <a:gd name="T55" fmla="*/ 0 h 1081"/>
                  <a:gd name="T56" fmla="*/ 0 w 1363"/>
                  <a:gd name="T57" fmla="*/ 0 h 1081"/>
                  <a:gd name="T58" fmla="*/ 0 w 1363"/>
                  <a:gd name="T59" fmla="*/ 0 h 1081"/>
                  <a:gd name="T60" fmla="*/ 0 w 1363"/>
                  <a:gd name="T61" fmla="*/ 0 h 1081"/>
                  <a:gd name="T62" fmla="*/ 0 w 1363"/>
                  <a:gd name="T63" fmla="*/ 0 h 1081"/>
                  <a:gd name="T64" fmla="*/ 0 w 1363"/>
                  <a:gd name="T65" fmla="*/ 0 h 1081"/>
                  <a:gd name="T66" fmla="*/ 0 w 1363"/>
                  <a:gd name="T67" fmla="*/ 0 h 1081"/>
                  <a:gd name="T68" fmla="*/ 0 w 1363"/>
                  <a:gd name="T69" fmla="*/ 0 h 1081"/>
                  <a:gd name="T70" fmla="*/ 0 w 1363"/>
                  <a:gd name="T71" fmla="*/ 0 h 1081"/>
                  <a:gd name="T72" fmla="*/ 0 w 1363"/>
                  <a:gd name="T73" fmla="*/ 0 h 1081"/>
                  <a:gd name="T74" fmla="*/ 0 w 1363"/>
                  <a:gd name="T75" fmla="*/ 0 h 1081"/>
                  <a:gd name="T76" fmla="*/ 0 w 1363"/>
                  <a:gd name="T77" fmla="*/ 0 h 1081"/>
                  <a:gd name="T78" fmla="*/ 0 w 1363"/>
                  <a:gd name="T79" fmla="*/ 0 h 1081"/>
                  <a:gd name="T80" fmla="*/ 0 w 1363"/>
                  <a:gd name="T81" fmla="*/ 0 h 1081"/>
                  <a:gd name="T82" fmla="*/ 0 w 1363"/>
                  <a:gd name="T83" fmla="*/ 0 h 1081"/>
                  <a:gd name="T84" fmla="*/ 0 w 1363"/>
                  <a:gd name="T85" fmla="*/ 0 h 1081"/>
                  <a:gd name="T86" fmla="*/ 0 w 1363"/>
                  <a:gd name="T87" fmla="*/ 0 h 1081"/>
                  <a:gd name="T88" fmla="*/ 0 w 1363"/>
                  <a:gd name="T89" fmla="*/ 0 h 1081"/>
                  <a:gd name="T90" fmla="*/ 0 w 1363"/>
                  <a:gd name="T91" fmla="*/ 0 h 1081"/>
                  <a:gd name="T92" fmla="*/ 0 w 1363"/>
                  <a:gd name="T93" fmla="*/ 0 h 1081"/>
                  <a:gd name="T94" fmla="*/ 0 w 1363"/>
                  <a:gd name="T95" fmla="*/ 0 h 1081"/>
                  <a:gd name="T96" fmla="*/ 0 w 1363"/>
                  <a:gd name="T97" fmla="*/ 0 h 1081"/>
                  <a:gd name="T98" fmla="*/ 0 w 1363"/>
                  <a:gd name="T99" fmla="*/ 0 h 108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63"/>
                  <a:gd name="T151" fmla="*/ 0 h 1081"/>
                  <a:gd name="T152" fmla="*/ 1363 w 1363"/>
                  <a:gd name="T153" fmla="*/ 1081 h 108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63" h="1081">
                    <a:moveTo>
                      <a:pt x="89" y="140"/>
                    </a:moveTo>
                    <a:lnTo>
                      <a:pt x="76" y="128"/>
                    </a:lnTo>
                    <a:lnTo>
                      <a:pt x="79" y="115"/>
                    </a:lnTo>
                    <a:lnTo>
                      <a:pt x="76" y="105"/>
                    </a:lnTo>
                    <a:lnTo>
                      <a:pt x="64" y="99"/>
                    </a:lnTo>
                    <a:lnTo>
                      <a:pt x="59" y="88"/>
                    </a:lnTo>
                    <a:lnTo>
                      <a:pt x="49" y="83"/>
                    </a:lnTo>
                    <a:lnTo>
                      <a:pt x="46" y="79"/>
                    </a:lnTo>
                    <a:lnTo>
                      <a:pt x="33" y="67"/>
                    </a:lnTo>
                    <a:lnTo>
                      <a:pt x="33" y="54"/>
                    </a:lnTo>
                    <a:lnTo>
                      <a:pt x="31" y="45"/>
                    </a:lnTo>
                    <a:lnTo>
                      <a:pt x="19" y="30"/>
                    </a:lnTo>
                    <a:lnTo>
                      <a:pt x="12" y="21"/>
                    </a:lnTo>
                    <a:lnTo>
                      <a:pt x="4" y="16"/>
                    </a:lnTo>
                    <a:lnTo>
                      <a:pt x="0" y="4"/>
                    </a:lnTo>
                    <a:lnTo>
                      <a:pt x="173" y="4"/>
                    </a:lnTo>
                    <a:lnTo>
                      <a:pt x="232" y="4"/>
                    </a:lnTo>
                    <a:lnTo>
                      <a:pt x="409" y="4"/>
                    </a:lnTo>
                    <a:lnTo>
                      <a:pt x="449" y="4"/>
                    </a:lnTo>
                    <a:lnTo>
                      <a:pt x="732" y="4"/>
                    </a:lnTo>
                    <a:lnTo>
                      <a:pt x="778" y="0"/>
                    </a:lnTo>
                    <a:lnTo>
                      <a:pt x="828" y="4"/>
                    </a:lnTo>
                    <a:lnTo>
                      <a:pt x="832" y="11"/>
                    </a:lnTo>
                    <a:lnTo>
                      <a:pt x="847" y="16"/>
                    </a:lnTo>
                    <a:lnTo>
                      <a:pt x="851" y="30"/>
                    </a:lnTo>
                    <a:lnTo>
                      <a:pt x="863" y="33"/>
                    </a:lnTo>
                    <a:lnTo>
                      <a:pt x="871" y="45"/>
                    </a:lnTo>
                    <a:lnTo>
                      <a:pt x="884" y="54"/>
                    </a:lnTo>
                    <a:lnTo>
                      <a:pt x="871" y="88"/>
                    </a:lnTo>
                    <a:lnTo>
                      <a:pt x="871" y="99"/>
                    </a:lnTo>
                    <a:lnTo>
                      <a:pt x="869" y="111"/>
                    </a:lnTo>
                    <a:lnTo>
                      <a:pt x="871" y="140"/>
                    </a:lnTo>
                    <a:lnTo>
                      <a:pt x="880" y="144"/>
                    </a:lnTo>
                    <a:lnTo>
                      <a:pt x="884" y="160"/>
                    </a:lnTo>
                    <a:lnTo>
                      <a:pt x="880" y="178"/>
                    </a:lnTo>
                    <a:lnTo>
                      <a:pt x="895" y="194"/>
                    </a:lnTo>
                    <a:lnTo>
                      <a:pt x="899" y="205"/>
                    </a:lnTo>
                    <a:lnTo>
                      <a:pt x="899" y="210"/>
                    </a:lnTo>
                    <a:lnTo>
                      <a:pt x="905" y="214"/>
                    </a:lnTo>
                    <a:lnTo>
                      <a:pt x="909" y="220"/>
                    </a:lnTo>
                    <a:lnTo>
                      <a:pt x="933" y="243"/>
                    </a:lnTo>
                    <a:lnTo>
                      <a:pt x="939" y="249"/>
                    </a:lnTo>
                    <a:lnTo>
                      <a:pt x="954" y="268"/>
                    </a:lnTo>
                    <a:lnTo>
                      <a:pt x="975" y="281"/>
                    </a:lnTo>
                    <a:lnTo>
                      <a:pt x="984" y="281"/>
                    </a:lnTo>
                    <a:lnTo>
                      <a:pt x="994" y="290"/>
                    </a:lnTo>
                    <a:lnTo>
                      <a:pt x="1011" y="308"/>
                    </a:lnTo>
                    <a:lnTo>
                      <a:pt x="1027" y="324"/>
                    </a:lnTo>
                    <a:lnTo>
                      <a:pt x="1027" y="348"/>
                    </a:lnTo>
                    <a:lnTo>
                      <a:pt x="1031" y="352"/>
                    </a:lnTo>
                    <a:lnTo>
                      <a:pt x="1027" y="365"/>
                    </a:lnTo>
                    <a:lnTo>
                      <a:pt x="1031" y="381"/>
                    </a:lnTo>
                    <a:lnTo>
                      <a:pt x="1039" y="397"/>
                    </a:lnTo>
                    <a:lnTo>
                      <a:pt x="1039" y="402"/>
                    </a:lnTo>
                    <a:lnTo>
                      <a:pt x="1043" y="409"/>
                    </a:lnTo>
                    <a:lnTo>
                      <a:pt x="1051" y="413"/>
                    </a:lnTo>
                    <a:lnTo>
                      <a:pt x="1063" y="409"/>
                    </a:lnTo>
                    <a:lnTo>
                      <a:pt x="1070" y="397"/>
                    </a:lnTo>
                    <a:lnTo>
                      <a:pt x="1082" y="389"/>
                    </a:lnTo>
                    <a:lnTo>
                      <a:pt x="1091" y="389"/>
                    </a:lnTo>
                    <a:lnTo>
                      <a:pt x="1109" y="397"/>
                    </a:lnTo>
                    <a:lnTo>
                      <a:pt x="1127" y="397"/>
                    </a:lnTo>
                    <a:lnTo>
                      <a:pt x="1145" y="413"/>
                    </a:lnTo>
                    <a:lnTo>
                      <a:pt x="1149" y="423"/>
                    </a:lnTo>
                    <a:lnTo>
                      <a:pt x="1145" y="435"/>
                    </a:lnTo>
                    <a:lnTo>
                      <a:pt x="1139" y="435"/>
                    </a:lnTo>
                    <a:lnTo>
                      <a:pt x="1136" y="439"/>
                    </a:lnTo>
                    <a:lnTo>
                      <a:pt x="1136" y="458"/>
                    </a:lnTo>
                    <a:lnTo>
                      <a:pt x="1139" y="467"/>
                    </a:lnTo>
                    <a:lnTo>
                      <a:pt x="1119" y="490"/>
                    </a:lnTo>
                    <a:lnTo>
                      <a:pt x="1113" y="513"/>
                    </a:lnTo>
                    <a:lnTo>
                      <a:pt x="1098" y="524"/>
                    </a:lnTo>
                    <a:lnTo>
                      <a:pt x="1094" y="534"/>
                    </a:lnTo>
                    <a:lnTo>
                      <a:pt x="1098" y="555"/>
                    </a:lnTo>
                    <a:lnTo>
                      <a:pt x="1098" y="560"/>
                    </a:lnTo>
                    <a:lnTo>
                      <a:pt x="1113" y="572"/>
                    </a:lnTo>
                    <a:lnTo>
                      <a:pt x="1121" y="583"/>
                    </a:lnTo>
                    <a:lnTo>
                      <a:pt x="1136" y="593"/>
                    </a:lnTo>
                    <a:lnTo>
                      <a:pt x="1142" y="593"/>
                    </a:lnTo>
                    <a:lnTo>
                      <a:pt x="1149" y="607"/>
                    </a:lnTo>
                    <a:lnTo>
                      <a:pt x="1176" y="618"/>
                    </a:lnTo>
                    <a:lnTo>
                      <a:pt x="1186" y="618"/>
                    </a:lnTo>
                    <a:lnTo>
                      <a:pt x="1180" y="627"/>
                    </a:lnTo>
                    <a:lnTo>
                      <a:pt x="1194" y="641"/>
                    </a:lnTo>
                    <a:lnTo>
                      <a:pt x="1207" y="641"/>
                    </a:lnTo>
                    <a:lnTo>
                      <a:pt x="1229" y="656"/>
                    </a:lnTo>
                    <a:lnTo>
                      <a:pt x="1241" y="656"/>
                    </a:lnTo>
                    <a:lnTo>
                      <a:pt x="1249" y="672"/>
                    </a:lnTo>
                    <a:lnTo>
                      <a:pt x="1276" y="690"/>
                    </a:lnTo>
                    <a:lnTo>
                      <a:pt x="1276" y="692"/>
                    </a:lnTo>
                    <a:lnTo>
                      <a:pt x="1271" y="710"/>
                    </a:lnTo>
                    <a:lnTo>
                      <a:pt x="1276" y="721"/>
                    </a:lnTo>
                    <a:lnTo>
                      <a:pt x="1289" y="741"/>
                    </a:lnTo>
                    <a:lnTo>
                      <a:pt x="1292" y="761"/>
                    </a:lnTo>
                    <a:lnTo>
                      <a:pt x="1276" y="771"/>
                    </a:lnTo>
                    <a:lnTo>
                      <a:pt x="1276" y="778"/>
                    </a:lnTo>
                    <a:lnTo>
                      <a:pt x="1286" y="788"/>
                    </a:lnTo>
                    <a:lnTo>
                      <a:pt x="1286" y="792"/>
                    </a:lnTo>
                    <a:lnTo>
                      <a:pt x="1289" y="803"/>
                    </a:lnTo>
                    <a:lnTo>
                      <a:pt x="1295" y="815"/>
                    </a:lnTo>
                    <a:lnTo>
                      <a:pt x="1299" y="820"/>
                    </a:lnTo>
                    <a:lnTo>
                      <a:pt x="1299" y="825"/>
                    </a:lnTo>
                    <a:lnTo>
                      <a:pt x="1305" y="837"/>
                    </a:lnTo>
                    <a:lnTo>
                      <a:pt x="1314" y="843"/>
                    </a:lnTo>
                    <a:lnTo>
                      <a:pt x="1320" y="843"/>
                    </a:lnTo>
                    <a:lnTo>
                      <a:pt x="1317" y="833"/>
                    </a:lnTo>
                    <a:lnTo>
                      <a:pt x="1317" y="825"/>
                    </a:lnTo>
                    <a:lnTo>
                      <a:pt x="1328" y="825"/>
                    </a:lnTo>
                    <a:lnTo>
                      <a:pt x="1341" y="843"/>
                    </a:lnTo>
                    <a:lnTo>
                      <a:pt x="1349" y="848"/>
                    </a:lnTo>
                    <a:lnTo>
                      <a:pt x="1355" y="848"/>
                    </a:lnTo>
                    <a:lnTo>
                      <a:pt x="1363" y="848"/>
                    </a:lnTo>
                    <a:lnTo>
                      <a:pt x="1360" y="870"/>
                    </a:lnTo>
                    <a:lnTo>
                      <a:pt x="1349" y="880"/>
                    </a:lnTo>
                    <a:lnTo>
                      <a:pt x="1349" y="885"/>
                    </a:lnTo>
                    <a:lnTo>
                      <a:pt x="1355" y="906"/>
                    </a:lnTo>
                    <a:lnTo>
                      <a:pt x="1353" y="914"/>
                    </a:lnTo>
                    <a:lnTo>
                      <a:pt x="1346" y="925"/>
                    </a:lnTo>
                    <a:lnTo>
                      <a:pt x="1341" y="932"/>
                    </a:lnTo>
                    <a:lnTo>
                      <a:pt x="1341" y="941"/>
                    </a:lnTo>
                    <a:lnTo>
                      <a:pt x="1332" y="945"/>
                    </a:lnTo>
                    <a:lnTo>
                      <a:pt x="1317" y="932"/>
                    </a:lnTo>
                    <a:lnTo>
                      <a:pt x="1310" y="925"/>
                    </a:lnTo>
                    <a:lnTo>
                      <a:pt x="1295" y="959"/>
                    </a:lnTo>
                    <a:lnTo>
                      <a:pt x="1292" y="970"/>
                    </a:lnTo>
                    <a:lnTo>
                      <a:pt x="1286" y="970"/>
                    </a:lnTo>
                    <a:lnTo>
                      <a:pt x="1286" y="955"/>
                    </a:lnTo>
                    <a:lnTo>
                      <a:pt x="1268" y="941"/>
                    </a:lnTo>
                    <a:lnTo>
                      <a:pt x="1276" y="959"/>
                    </a:lnTo>
                    <a:lnTo>
                      <a:pt x="1268" y="964"/>
                    </a:lnTo>
                    <a:lnTo>
                      <a:pt x="1268" y="975"/>
                    </a:lnTo>
                    <a:lnTo>
                      <a:pt x="1276" y="986"/>
                    </a:lnTo>
                    <a:lnTo>
                      <a:pt x="1268" y="993"/>
                    </a:lnTo>
                    <a:lnTo>
                      <a:pt x="1253" y="994"/>
                    </a:lnTo>
                    <a:lnTo>
                      <a:pt x="1262" y="1013"/>
                    </a:lnTo>
                    <a:lnTo>
                      <a:pt x="1262" y="1020"/>
                    </a:lnTo>
                    <a:lnTo>
                      <a:pt x="1253" y="1020"/>
                    </a:lnTo>
                    <a:lnTo>
                      <a:pt x="1244" y="1020"/>
                    </a:lnTo>
                    <a:lnTo>
                      <a:pt x="1238" y="1020"/>
                    </a:lnTo>
                    <a:lnTo>
                      <a:pt x="1253" y="1038"/>
                    </a:lnTo>
                    <a:lnTo>
                      <a:pt x="1249" y="1057"/>
                    </a:lnTo>
                    <a:lnTo>
                      <a:pt x="1238" y="1065"/>
                    </a:lnTo>
                    <a:lnTo>
                      <a:pt x="1229" y="1081"/>
                    </a:lnTo>
                    <a:lnTo>
                      <a:pt x="1180" y="1081"/>
                    </a:lnTo>
                    <a:lnTo>
                      <a:pt x="1113" y="1081"/>
                    </a:lnTo>
                    <a:lnTo>
                      <a:pt x="1098" y="1081"/>
                    </a:lnTo>
                    <a:lnTo>
                      <a:pt x="1119" y="1052"/>
                    </a:lnTo>
                    <a:lnTo>
                      <a:pt x="1136" y="1038"/>
                    </a:lnTo>
                    <a:lnTo>
                      <a:pt x="1136" y="1027"/>
                    </a:lnTo>
                    <a:lnTo>
                      <a:pt x="1145" y="1024"/>
                    </a:lnTo>
                    <a:lnTo>
                      <a:pt x="1149" y="1013"/>
                    </a:lnTo>
                    <a:lnTo>
                      <a:pt x="1157" y="1013"/>
                    </a:lnTo>
                    <a:lnTo>
                      <a:pt x="1160" y="993"/>
                    </a:lnTo>
                    <a:lnTo>
                      <a:pt x="1160" y="986"/>
                    </a:lnTo>
                    <a:lnTo>
                      <a:pt x="1149" y="979"/>
                    </a:lnTo>
                    <a:lnTo>
                      <a:pt x="1145" y="970"/>
                    </a:lnTo>
                    <a:lnTo>
                      <a:pt x="1139" y="959"/>
                    </a:lnTo>
                    <a:lnTo>
                      <a:pt x="944" y="959"/>
                    </a:lnTo>
                    <a:lnTo>
                      <a:pt x="884" y="964"/>
                    </a:lnTo>
                    <a:lnTo>
                      <a:pt x="874" y="964"/>
                    </a:lnTo>
                    <a:lnTo>
                      <a:pt x="832" y="959"/>
                    </a:lnTo>
                    <a:lnTo>
                      <a:pt x="743" y="964"/>
                    </a:lnTo>
                    <a:lnTo>
                      <a:pt x="735" y="964"/>
                    </a:lnTo>
                    <a:lnTo>
                      <a:pt x="653" y="959"/>
                    </a:lnTo>
                    <a:lnTo>
                      <a:pt x="235" y="959"/>
                    </a:lnTo>
                    <a:lnTo>
                      <a:pt x="232" y="914"/>
                    </a:lnTo>
                    <a:lnTo>
                      <a:pt x="235" y="898"/>
                    </a:lnTo>
                    <a:lnTo>
                      <a:pt x="232" y="837"/>
                    </a:lnTo>
                    <a:lnTo>
                      <a:pt x="232" y="767"/>
                    </a:lnTo>
                    <a:lnTo>
                      <a:pt x="235" y="761"/>
                    </a:lnTo>
                    <a:lnTo>
                      <a:pt x="235" y="602"/>
                    </a:lnTo>
                    <a:lnTo>
                      <a:pt x="240" y="518"/>
                    </a:lnTo>
                    <a:lnTo>
                      <a:pt x="235" y="500"/>
                    </a:lnTo>
                    <a:lnTo>
                      <a:pt x="240" y="439"/>
                    </a:lnTo>
                    <a:lnTo>
                      <a:pt x="235" y="417"/>
                    </a:lnTo>
                    <a:lnTo>
                      <a:pt x="240" y="365"/>
                    </a:lnTo>
                    <a:lnTo>
                      <a:pt x="243" y="340"/>
                    </a:lnTo>
                    <a:lnTo>
                      <a:pt x="226" y="337"/>
                    </a:lnTo>
                    <a:lnTo>
                      <a:pt x="211" y="337"/>
                    </a:lnTo>
                    <a:lnTo>
                      <a:pt x="199" y="332"/>
                    </a:lnTo>
                    <a:lnTo>
                      <a:pt x="189" y="316"/>
                    </a:lnTo>
                    <a:lnTo>
                      <a:pt x="180" y="297"/>
                    </a:lnTo>
                    <a:lnTo>
                      <a:pt x="180" y="287"/>
                    </a:lnTo>
                    <a:lnTo>
                      <a:pt x="170" y="281"/>
                    </a:lnTo>
                    <a:lnTo>
                      <a:pt x="162" y="268"/>
                    </a:lnTo>
                    <a:lnTo>
                      <a:pt x="137" y="253"/>
                    </a:lnTo>
                    <a:lnTo>
                      <a:pt x="152" y="220"/>
                    </a:lnTo>
                    <a:lnTo>
                      <a:pt x="165" y="214"/>
                    </a:lnTo>
                    <a:lnTo>
                      <a:pt x="165" y="205"/>
                    </a:lnTo>
                    <a:lnTo>
                      <a:pt x="177" y="210"/>
                    </a:lnTo>
                    <a:lnTo>
                      <a:pt x="183" y="205"/>
                    </a:lnTo>
                    <a:lnTo>
                      <a:pt x="173" y="194"/>
                    </a:lnTo>
                    <a:lnTo>
                      <a:pt x="180" y="194"/>
                    </a:lnTo>
                    <a:lnTo>
                      <a:pt x="180" y="178"/>
                    </a:lnTo>
                    <a:lnTo>
                      <a:pt x="167" y="178"/>
                    </a:lnTo>
                    <a:lnTo>
                      <a:pt x="165" y="164"/>
                    </a:lnTo>
                    <a:lnTo>
                      <a:pt x="153" y="164"/>
                    </a:lnTo>
                    <a:lnTo>
                      <a:pt x="132" y="178"/>
                    </a:lnTo>
                    <a:lnTo>
                      <a:pt x="113" y="160"/>
                    </a:lnTo>
                    <a:lnTo>
                      <a:pt x="107" y="153"/>
                    </a:lnTo>
                    <a:lnTo>
                      <a:pt x="89" y="14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33">
                <a:extLst>
                  <a:ext uri="{FF2B5EF4-FFF2-40B4-BE49-F238E27FC236}">
                    <a16:creationId xmlns:a16="http://schemas.microsoft.com/office/drawing/2014/main" id="{3101495D-E941-4A8C-9770-F5718B0A35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4" y="2267"/>
                <a:ext cx="813" cy="360"/>
              </a:xfrm>
              <a:custGeom>
                <a:avLst/>
                <a:gdLst>
                  <a:gd name="T0" fmla="*/ 0 w 2438"/>
                  <a:gd name="T1" fmla="*/ 0 h 1080"/>
                  <a:gd name="T2" fmla="*/ 0 w 2438"/>
                  <a:gd name="T3" fmla="*/ 0 h 1080"/>
                  <a:gd name="T4" fmla="*/ 0 w 2438"/>
                  <a:gd name="T5" fmla="*/ 0 h 1080"/>
                  <a:gd name="T6" fmla="*/ 0 w 2438"/>
                  <a:gd name="T7" fmla="*/ 0 h 1080"/>
                  <a:gd name="T8" fmla="*/ 0 w 2438"/>
                  <a:gd name="T9" fmla="*/ 0 h 1080"/>
                  <a:gd name="T10" fmla="*/ 0 w 2438"/>
                  <a:gd name="T11" fmla="*/ 0 h 1080"/>
                  <a:gd name="T12" fmla="*/ 0 w 2438"/>
                  <a:gd name="T13" fmla="*/ 0 h 1080"/>
                  <a:gd name="T14" fmla="*/ 0 w 2438"/>
                  <a:gd name="T15" fmla="*/ 0 h 1080"/>
                  <a:gd name="T16" fmla="*/ 0 w 2438"/>
                  <a:gd name="T17" fmla="*/ 0 h 1080"/>
                  <a:gd name="T18" fmla="*/ 0 w 2438"/>
                  <a:gd name="T19" fmla="*/ 0 h 1080"/>
                  <a:gd name="T20" fmla="*/ 0 w 2438"/>
                  <a:gd name="T21" fmla="*/ 0 h 1080"/>
                  <a:gd name="T22" fmla="*/ 0 w 2438"/>
                  <a:gd name="T23" fmla="*/ 0 h 1080"/>
                  <a:gd name="T24" fmla="*/ 0 w 2438"/>
                  <a:gd name="T25" fmla="*/ 0 h 1080"/>
                  <a:gd name="T26" fmla="*/ 0 w 2438"/>
                  <a:gd name="T27" fmla="*/ 0 h 1080"/>
                  <a:gd name="T28" fmla="*/ 0 w 2438"/>
                  <a:gd name="T29" fmla="*/ 0 h 1080"/>
                  <a:gd name="T30" fmla="*/ 0 w 2438"/>
                  <a:gd name="T31" fmla="*/ 0 h 1080"/>
                  <a:gd name="T32" fmla="*/ 0 w 2438"/>
                  <a:gd name="T33" fmla="*/ 0 h 1080"/>
                  <a:gd name="T34" fmla="*/ 0 w 2438"/>
                  <a:gd name="T35" fmla="*/ 0 h 1080"/>
                  <a:gd name="T36" fmla="*/ 0 w 2438"/>
                  <a:gd name="T37" fmla="*/ 0 h 1080"/>
                  <a:gd name="T38" fmla="*/ 0 w 2438"/>
                  <a:gd name="T39" fmla="*/ 0 h 1080"/>
                  <a:gd name="T40" fmla="*/ 0 w 2438"/>
                  <a:gd name="T41" fmla="*/ 0 h 1080"/>
                  <a:gd name="T42" fmla="*/ 0 w 2438"/>
                  <a:gd name="T43" fmla="*/ 0 h 1080"/>
                  <a:gd name="T44" fmla="*/ 0 w 2438"/>
                  <a:gd name="T45" fmla="*/ 0 h 1080"/>
                  <a:gd name="T46" fmla="*/ 0 w 2438"/>
                  <a:gd name="T47" fmla="*/ 0 h 1080"/>
                  <a:gd name="T48" fmla="*/ 0 w 2438"/>
                  <a:gd name="T49" fmla="*/ 0 h 1080"/>
                  <a:gd name="T50" fmla="*/ 0 w 2438"/>
                  <a:gd name="T51" fmla="*/ 0 h 1080"/>
                  <a:gd name="T52" fmla="*/ 0 w 2438"/>
                  <a:gd name="T53" fmla="*/ 0 h 1080"/>
                  <a:gd name="T54" fmla="*/ 0 w 2438"/>
                  <a:gd name="T55" fmla="*/ 0 h 1080"/>
                  <a:gd name="T56" fmla="*/ 0 w 2438"/>
                  <a:gd name="T57" fmla="*/ 0 h 1080"/>
                  <a:gd name="T58" fmla="*/ 0 w 2438"/>
                  <a:gd name="T59" fmla="*/ 0 h 1080"/>
                  <a:gd name="T60" fmla="*/ 0 w 2438"/>
                  <a:gd name="T61" fmla="*/ 0 h 1080"/>
                  <a:gd name="T62" fmla="*/ 0 w 2438"/>
                  <a:gd name="T63" fmla="*/ 0 h 1080"/>
                  <a:gd name="T64" fmla="*/ 0 w 2438"/>
                  <a:gd name="T65" fmla="*/ 0 h 1080"/>
                  <a:gd name="T66" fmla="*/ 0 w 2438"/>
                  <a:gd name="T67" fmla="*/ 0 h 1080"/>
                  <a:gd name="T68" fmla="*/ 0 w 2438"/>
                  <a:gd name="T69" fmla="*/ 0 h 1080"/>
                  <a:gd name="T70" fmla="*/ 0 w 2438"/>
                  <a:gd name="T71" fmla="*/ 0 h 1080"/>
                  <a:gd name="T72" fmla="*/ 0 w 2438"/>
                  <a:gd name="T73" fmla="*/ 0 h 1080"/>
                  <a:gd name="T74" fmla="*/ 0 w 2438"/>
                  <a:gd name="T75" fmla="*/ 0 h 1080"/>
                  <a:gd name="T76" fmla="*/ 0 w 2438"/>
                  <a:gd name="T77" fmla="*/ 0 h 1080"/>
                  <a:gd name="T78" fmla="*/ 0 w 2438"/>
                  <a:gd name="T79" fmla="*/ 0 h 1080"/>
                  <a:gd name="T80" fmla="*/ 0 w 2438"/>
                  <a:gd name="T81" fmla="*/ 0 h 1080"/>
                  <a:gd name="T82" fmla="*/ 0 w 2438"/>
                  <a:gd name="T83" fmla="*/ 0 h 1080"/>
                  <a:gd name="T84" fmla="*/ 0 w 2438"/>
                  <a:gd name="T85" fmla="*/ 0 h 1080"/>
                  <a:gd name="T86" fmla="*/ 0 w 2438"/>
                  <a:gd name="T87" fmla="*/ 0 h 1080"/>
                  <a:gd name="T88" fmla="*/ 0 w 2438"/>
                  <a:gd name="T89" fmla="*/ 0 h 1080"/>
                  <a:gd name="T90" fmla="*/ 0 w 2438"/>
                  <a:gd name="T91" fmla="*/ 0 h 1080"/>
                  <a:gd name="T92" fmla="*/ 0 w 2438"/>
                  <a:gd name="T93" fmla="*/ 0 h 1080"/>
                  <a:gd name="T94" fmla="*/ 0 w 2438"/>
                  <a:gd name="T95" fmla="*/ 0 h 1080"/>
                  <a:gd name="T96" fmla="*/ 0 w 2438"/>
                  <a:gd name="T97" fmla="*/ 0 h 1080"/>
                  <a:gd name="T98" fmla="*/ 0 w 2438"/>
                  <a:gd name="T99" fmla="*/ 0 h 108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438"/>
                  <a:gd name="T151" fmla="*/ 0 h 1080"/>
                  <a:gd name="T152" fmla="*/ 2438 w 2438"/>
                  <a:gd name="T153" fmla="*/ 1080 h 108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438" h="1080">
                    <a:moveTo>
                      <a:pt x="1012" y="1057"/>
                    </a:moveTo>
                    <a:lnTo>
                      <a:pt x="1006" y="1057"/>
                    </a:lnTo>
                    <a:lnTo>
                      <a:pt x="1000" y="1052"/>
                    </a:lnTo>
                    <a:lnTo>
                      <a:pt x="996" y="1041"/>
                    </a:lnTo>
                    <a:lnTo>
                      <a:pt x="979" y="1030"/>
                    </a:lnTo>
                    <a:lnTo>
                      <a:pt x="976" y="1024"/>
                    </a:lnTo>
                    <a:lnTo>
                      <a:pt x="979" y="1019"/>
                    </a:lnTo>
                    <a:lnTo>
                      <a:pt x="969" y="1019"/>
                    </a:lnTo>
                    <a:lnTo>
                      <a:pt x="954" y="995"/>
                    </a:lnTo>
                    <a:lnTo>
                      <a:pt x="948" y="992"/>
                    </a:lnTo>
                    <a:lnTo>
                      <a:pt x="933" y="1003"/>
                    </a:lnTo>
                    <a:lnTo>
                      <a:pt x="927" y="1003"/>
                    </a:lnTo>
                    <a:lnTo>
                      <a:pt x="927" y="1014"/>
                    </a:lnTo>
                    <a:lnTo>
                      <a:pt x="923" y="1019"/>
                    </a:lnTo>
                    <a:lnTo>
                      <a:pt x="923" y="1024"/>
                    </a:lnTo>
                    <a:lnTo>
                      <a:pt x="932" y="1041"/>
                    </a:lnTo>
                    <a:lnTo>
                      <a:pt x="927" y="1041"/>
                    </a:lnTo>
                    <a:lnTo>
                      <a:pt x="905" y="1041"/>
                    </a:lnTo>
                    <a:lnTo>
                      <a:pt x="892" y="1041"/>
                    </a:lnTo>
                    <a:lnTo>
                      <a:pt x="860" y="1045"/>
                    </a:lnTo>
                    <a:lnTo>
                      <a:pt x="851" y="1041"/>
                    </a:lnTo>
                    <a:lnTo>
                      <a:pt x="808" y="1041"/>
                    </a:lnTo>
                    <a:lnTo>
                      <a:pt x="801" y="1041"/>
                    </a:lnTo>
                    <a:lnTo>
                      <a:pt x="787" y="1045"/>
                    </a:lnTo>
                    <a:lnTo>
                      <a:pt x="772" y="1036"/>
                    </a:lnTo>
                    <a:lnTo>
                      <a:pt x="752" y="1041"/>
                    </a:lnTo>
                    <a:lnTo>
                      <a:pt x="752" y="1063"/>
                    </a:lnTo>
                    <a:lnTo>
                      <a:pt x="738" y="1068"/>
                    </a:lnTo>
                    <a:lnTo>
                      <a:pt x="729" y="1057"/>
                    </a:lnTo>
                    <a:lnTo>
                      <a:pt x="679" y="1052"/>
                    </a:lnTo>
                    <a:lnTo>
                      <a:pt x="659" y="1057"/>
                    </a:lnTo>
                    <a:lnTo>
                      <a:pt x="653" y="1068"/>
                    </a:lnTo>
                    <a:lnTo>
                      <a:pt x="653" y="1080"/>
                    </a:lnTo>
                    <a:lnTo>
                      <a:pt x="650" y="1080"/>
                    </a:lnTo>
                    <a:lnTo>
                      <a:pt x="641" y="1075"/>
                    </a:lnTo>
                    <a:lnTo>
                      <a:pt x="627" y="1068"/>
                    </a:lnTo>
                    <a:lnTo>
                      <a:pt x="612" y="1057"/>
                    </a:lnTo>
                    <a:lnTo>
                      <a:pt x="619" y="1045"/>
                    </a:lnTo>
                    <a:lnTo>
                      <a:pt x="603" y="1030"/>
                    </a:lnTo>
                    <a:lnTo>
                      <a:pt x="607" y="1019"/>
                    </a:lnTo>
                    <a:lnTo>
                      <a:pt x="591" y="992"/>
                    </a:lnTo>
                    <a:lnTo>
                      <a:pt x="571" y="982"/>
                    </a:lnTo>
                    <a:lnTo>
                      <a:pt x="557" y="987"/>
                    </a:lnTo>
                    <a:lnTo>
                      <a:pt x="546" y="987"/>
                    </a:lnTo>
                    <a:lnTo>
                      <a:pt x="546" y="982"/>
                    </a:lnTo>
                    <a:lnTo>
                      <a:pt x="537" y="982"/>
                    </a:lnTo>
                    <a:lnTo>
                      <a:pt x="528" y="964"/>
                    </a:lnTo>
                    <a:lnTo>
                      <a:pt x="516" y="946"/>
                    </a:lnTo>
                    <a:lnTo>
                      <a:pt x="528" y="946"/>
                    </a:lnTo>
                    <a:lnTo>
                      <a:pt x="528" y="923"/>
                    </a:lnTo>
                    <a:lnTo>
                      <a:pt x="515" y="908"/>
                    </a:lnTo>
                    <a:lnTo>
                      <a:pt x="503" y="903"/>
                    </a:lnTo>
                    <a:lnTo>
                      <a:pt x="473" y="866"/>
                    </a:lnTo>
                    <a:lnTo>
                      <a:pt x="472" y="853"/>
                    </a:lnTo>
                    <a:lnTo>
                      <a:pt x="464" y="834"/>
                    </a:lnTo>
                    <a:lnTo>
                      <a:pt x="464" y="814"/>
                    </a:lnTo>
                    <a:lnTo>
                      <a:pt x="454" y="810"/>
                    </a:lnTo>
                    <a:lnTo>
                      <a:pt x="458" y="799"/>
                    </a:lnTo>
                    <a:lnTo>
                      <a:pt x="454" y="799"/>
                    </a:lnTo>
                    <a:lnTo>
                      <a:pt x="439" y="788"/>
                    </a:lnTo>
                    <a:lnTo>
                      <a:pt x="430" y="772"/>
                    </a:lnTo>
                    <a:lnTo>
                      <a:pt x="418" y="772"/>
                    </a:lnTo>
                    <a:lnTo>
                      <a:pt x="399" y="799"/>
                    </a:lnTo>
                    <a:lnTo>
                      <a:pt x="384" y="810"/>
                    </a:lnTo>
                    <a:lnTo>
                      <a:pt x="370" y="810"/>
                    </a:lnTo>
                    <a:lnTo>
                      <a:pt x="359" y="824"/>
                    </a:lnTo>
                    <a:lnTo>
                      <a:pt x="345" y="834"/>
                    </a:lnTo>
                    <a:lnTo>
                      <a:pt x="326" y="814"/>
                    </a:lnTo>
                    <a:lnTo>
                      <a:pt x="323" y="810"/>
                    </a:lnTo>
                    <a:lnTo>
                      <a:pt x="306" y="810"/>
                    </a:lnTo>
                    <a:lnTo>
                      <a:pt x="301" y="791"/>
                    </a:lnTo>
                    <a:lnTo>
                      <a:pt x="315" y="780"/>
                    </a:lnTo>
                    <a:lnTo>
                      <a:pt x="315" y="776"/>
                    </a:lnTo>
                    <a:lnTo>
                      <a:pt x="308" y="772"/>
                    </a:lnTo>
                    <a:lnTo>
                      <a:pt x="306" y="755"/>
                    </a:lnTo>
                    <a:lnTo>
                      <a:pt x="308" y="750"/>
                    </a:lnTo>
                    <a:lnTo>
                      <a:pt x="320" y="739"/>
                    </a:lnTo>
                    <a:lnTo>
                      <a:pt x="338" y="731"/>
                    </a:lnTo>
                    <a:lnTo>
                      <a:pt x="332" y="723"/>
                    </a:lnTo>
                    <a:lnTo>
                      <a:pt x="332" y="711"/>
                    </a:lnTo>
                    <a:lnTo>
                      <a:pt x="323" y="705"/>
                    </a:lnTo>
                    <a:lnTo>
                      <a:pt x="315" y="694"/>
                    </a:lnTo>
                    <a:lnTo>
                      <a:pt x="323" y="689"/>
                    </a:lnTo>
                    <a:lnTo>
                      <a:pt x="323" y="681"/>
                    </a:lnTo>
                    <a:lnTo>
                      <a:pt x="312" y="677"/>
                    </a:lnTo>
                    <a:lnTo>
                      <a:pt x="312" y="666"/>
                    </a:lnTo>
                    <a:lnTo>
                      <a:pt x="326" y="666"/>
                    </a:lnTo>
                    <a:lnTo>
                      <a:pt x="326" y="655"/>
                    </a:lnTo>
                    <a:lnTo>
                      <a:pt x="323" y="643"/>
                    </a:lnTo>
                    <a:lnTo>
                      <a:pt x="326" y="639"/>
                    </a:lnTo>
                    <a:lnTo>
                      <a:pt x="338" y="606"/>
                    </a:lnTo>
                    <a:lnTo>
                      <a:pt x="335" y="589"/>
                    </a:lnTo>
                    <a:lnTo>
                      <a:pt x="345" y="585"/>
                    </a:lnTo>
                    <a:lnTo>
                      <a:pt x="345" y="573"/>
                    </a:lnTo>
                    <a:lnTo>
                      <a:pt x="350" y="556"/>
                    </a:lnTo>
                    <a:lnTo>
                      <a:pt x="345" y="552"/>
                    </a:lnTo>
                    <a:lnTo>
                      <a:pt x="335" y="552"/>
                    </a:lnTo>
                    <a:lnTo>
                      <a:pt x="323" y="556"/>
                    </a:lnTo>
                    <a:lnTo>
                      <a:pt x="308" y="556"/>
                    </a:lnTo>
                    <a:lnTo>
                      <a:pt x="293" y="556"/>
                    </a:lnTo>
                    <a:lnTo>
                      <a:pt x="290" y="556"/>
                    </a:lnTo>
                    <a:lnTo>
                      <a:pt x="290" y="547"/>
                    </a:lnTo>
                    <a:lnTo>
                      <a:pt x="281" y="535"/>
                    </a:lnTo>
                    <a:lnTo>
                      <a:pt x="265" y="547"/>
                    </a:lnTo>
                    <a:lnTo>
                      <a:pt x="256" y="547"/>
                    </a:lnTo>
                    <a:lnTo>
                      <a:pt x="257" y="535"/>
                    </a:lnTo>
                    <a:lnTo>
                      <a:pt x="242" y="517"/>
                    </a:lnTo>
                    <a:lnTo>
                      <a:pt x="235" y="517"/>
                    </a:lnTo>
                    <a:lnTo>
                      <a:pt x="225" y="506"/>
                    </a:lnTo>
                    <a:lnTo>
                      <a:pt x="225" y="489"/>
                    </a:lnTo>
                    <a:lnTo>
                      <a:pt x="208" y="472"/>
                    </a:lnTo>
                    <a:lnTo>
                      <a:pt x="198" y="467"/>
                    </a:lnTo>
                    <a:lnTo>
                      <a:pt x="178" y="445"/>
                    </a:lnTo>
                    <a:lnTo>
                      <a:pt x="152" y="424"/>
                    </a:lnTo>
                    <a:lnTo>
                      <a:pt x="147" y="413"/>
                    </a:lnTo>
                    <a:lnTo>
                      <a:pt x="108" y="403"/>
                    </a:lnTo>
                    <a:lnTo>
                      <a:pt x="101" y="390"/>
                    </a:lnTo>
                    <a:lnTo>
                      <a:pt x="95" y="384"/>
                    </a:lnTo>
                    <a:lnTo>
                      <a:pt x="62" y="374"/>
                    </a:lnTo>
                    <a:lnTo>
                      <a:pt x="77" y="363"/>
                    </a:lnTo>
                    <a:lnTo>
                      <a:pt x="62" y="341"/>
                    </a:lnTo>
                    <a:lnTo>
                      <a:pt x="68" y="341"/>
                    </a:lnTo>
                    <a:lnTo>
                      <a:pt x="73" y="330"/>
                    </a:lnTo>
                    <a:lnTo>
                      <a:pt x="62" y="319"/>
                    </a:lnTo>
                    <a:lnTo>
                      <a:pt x="62" y="309"/>
                    </a:lnTo>
                    <a:lnTo>
                      <a:pt x="50" y="299"/>
                    </a:lnTo>
                    <a:lnTo>
                      <a:pt x="41" y="292"/>
                    </a:lnTo>
                    <a:lnTo>
                      <a:pt x="33" y="281"/>
                    </a:lnTo>
                    <a:lnTo>
                      <a:pt x="4" y="248"/>
                    </a:lnTo>
                    <a:lnTo>
                      <a:pt x="0" y="239"/>
                    </a:lnTo>
                    <a:lnTo>
                      <a:pt x="0" y="8"/>
                    </a:lnTo>
                    <a:lnTo>
                      <a:pt x="1865" y="8"/>
                    </a:lnTo>
                    <a:lnTo>
                      <a:pt x="1910" y="0"/>
                    </a:lnTo>
                    <a:lnTo>
                      <a:pt x="2072" y="0"/>
                    </a:lnTo>
                    <a:lnTo>
                      <a:pt x="2118" y="8"/>
                    </a:lnTo>
                    <a:lnTo>
                      <a:pt x="2164" y="0"/>
                    </a:lnTo>
                    <a:lnTo>
                      <a:pt x="2398" y="0"/>
                    </a:lnTo>
                    <a:lnTo>
                      <a:pt x="2438" y="8"/>
                    </a:lnTo>
                    <a:lnTo>
                      <a:pt x="2434" y="88"/>
                    </a:lnTo>
                    <a:lnTo>
                      <a:pt x="2438" y="149"/>
                    </a:lnTo>
                    <a:lnTo>
                      <a:pt x="2438" y="639"/>
                    </a:lnTo>
                    <a:lnTo>
                      <a:pt x="2434" y="716"/>
                    </a:lnTo>
                    <a:lnTo>
                      <a:pt x="2438" y="731"/>
                    </a:lnTo>
                    <a:lnTo>
                      <a:pt x="2434" y="888"/>
                    </a:lnTo>
                    <a:lnTo>
                      <a:pt x="2434" y="936"/>
                    </a:lnTo>
                    <a:lnTo>
                      <a:pt x="1679" y="936"/>
                    </a:lnTo>
                    <a:lnTo>
                      <a:pt x="1652" y="941"/>
                    </a:lnTo>
                    <a:lnTo>
                      <a:pt x="1579" y="936"/>
                    </a:lnTo>
                    <a:lnTo>
                      <a:pt x="1511" y="941"/>
                    </a:lnTo>
                    <a:lnTo>
                      <a:pt x="1017" y="941"/>
                    </a:lnTo>
                    <a:lnTo>
                      <a:pt x="1012" y="1057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Freeform 34">
                <a:extLst>
                  <a:ext uri="{FF2B5EF4-FFF2-40B4-BE49-F238E27FC236}">
                    <a16:creationId xmlns:a16="http://schemas.microsoft.com/office/drawing/2014/main" id="{3AF4A02A-F1D4-4A0B-BA87-F1DACF9BA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5" y="2732"/>
                <a:ext cx="591" cy="236"/>
              </a:xfrm>
              <a:custGeom>
                <a:avLst/>
                <a:gdLst>
                  <a:gd name="T0" fmla="*/ 0 w 1771"/>
                  <a:gd name="T1" fmla="*/ 0 h 706"/>
                  <a:gd name="T2" fmla="*/ 0 w 1771"/>
                  <a:gd name="T3" fmla="*/ 0 h 706"/>
                  <a:gd name="T4" fmla="*/ 0 w 1771"/>
                  <a:gd name="T5" fmla="*/ 0 h 706"/>
                  <a:gd name="T6" fmla="*/ 0 w 1771"/>
                  <a:gd name="T7" fmla="*/ 0 h 706"/>
                  <a:gd name="T8" fmla="*/ 0 w 1771"/>
                  <a:gd name="T9" fmla="*/ 0 h 706"/>
                  <a:gd name="T10" fmla="*/ 0 w 1771"/>
                  <a:gd name="T11" fmla="*/ 0 h 706"/>
                  <a:gd name="T12" fmla="*/ 0 w 1771"/>
                  <a:gd name="T13" fmla="*/ 0 h 706"/>
                  <a:gd name="T14" fmla="*/ 0 w 1771"/>
                  <a:gd name="T15" fmla="*/ 0 h 706"/>
                  <a:gd name="T16" fmla="*/ 0 w 1771"/>
                  <a:gd name="T17" fmla="*/ 0 h 706"/>
                  <a:gd name="T18" fmla="*/ 0 w 1771"/>
                  <a:gd name="T19" fmla="*/ 0 h 706"/>
                  <a:gd name="T20" fmla="*/ 0 w 1771"/>
                  <a:gd name="T21" fmla="*/ 0 h 706"/>
                  <a:gd name="T22" fmla="*/ 0 w 1771"/>
                  <a:gd name="T23" fmla="*/ 0 h 706"/>
                  <a:gd name="T24" fmla="*/ 0 w 1771"/>
                  <a:gd name="T25" fmla="*/ 0 h 706"/>
                  <a:gd name="T26" fmla="*/ 0 w 1771"/>
                  <a:gd name="T27" fmla="*/ 0 h 706"/>
                  <a:gd name="T28" fmla="*/ 0 w 1771"/>
                  <a:gd name="T29" fmla="*/ 0 h 706"/>
                  <a:gd name="T30" fmla="*/ 0 w 1771"/>
                  <a:gd name="T31" fmla="*/ 0 h 706"/>
                  <a:gd name="T32" fmla="*/ 0 w 1771"/>
                  <a:gd name="T33" fmla="*/ 0 h 706"/>
                  <a:gd name="T34" fmla="*/ 0 w 1771"/>
                  <a:gd name="T35" fmla="*/ 0 h 706"/>
                  <a:gd name="T36" fmla="*/ 0 w 1771"/>
                  <a:gd name="T37" fmla="*/ 0 h 706"/>
                  <a:gd name="T38" fmla="*/ 0 w 1771"/>
                  <a:gd name="T39" fmla="*/ 0 h 706"/>
                  <a:gd name="T40" fmla="*/ 0 w 1771"/>
                  <a:gd name="T41" fmla="*/ 0 h 706"/>
                  <a:gd name="T42" fmla="*/ 0 w 1771"/>
                  <a:gd name="T43" fmla="*/ 0 h 706"/>
                  <a:gd name="T44" fmla="*/ 0 w 1771"/>
                  <a:gd name="T45" fmla="*/ 0 h 706"/>
                  <a:gd name="T46" fmla="*/ 0 w 1771"/>
                  <a:gd name="T47" fmla="*/ 0 h 706"/>
                  <a:gd name="T48" fmla="*/ 0 w 1771"/>
                  <a:gd name="T49" fmla="*/ 0 h 706"/>
                  <a:gd name="T50" fmla="*/ 0 w 1771"/>
                  <a:gd name="T51" fmla="*/ 0 h 706"/>
                  <a:gd name="T52" fmla="*/ 0 w 1771"/>
                  <a:gd name="T53" fmla="*/ 0 h 706"/>
                  <a:gd name="T54" fmla="*/ 0 w 1771"/>
                  <a:gd name="T55" fmla="*/ 0 h 706"/>
                  <a:gd name="T56" fmla="*/ 0 w 1771"/>
                  <a:gd name="T57" fmla="*/ 0 h 706"/>
                  <a:gd name="T58" fmla="*/ 0 w 1771"/>
                  <a:gd name="T59" fmla="*/ 0 h 706"/>
                  <a:gd name="T60" fmla="*/ 0 w 1771"/>
                  <a:gd name="T61" fmla="*/ 0 h 706"/>
                  <a:gd name="T62" fmla="*/ 0 w 1771"/>
                  <a:gd name="T63" fmla="*/ 0 h 706"/>
                  <a:gd name="T64" fmla="*/ 0 w 1771"/>
                  <a:gd name="T65" fmla="*/ 0 h 706"/>
                  <a:gd name="T66" fmla="*/ 0 w 1771"/>
                  <a:gd name="T67" fmla="*/ 0 h 706"/>
                  <a:gd name="T68" fmla="*/ 0 w 1771"/>
                  <a:gd name="T69" fmla="*/ 0 h 706"/>
                  <a:gd name="T70" fmla="*/ 0 w 1771"/>
                  <a:gd name="T71" fmla="*/ 0 h 706"/>
                  <a:gd name="T72" fmla="*/ 0 w 1771"/>
                  <a:gd name="T73" fmla="*/ 0 h 706"/>
                  <a:gd name="T74" fmla="*/ 0 w 1771"/>
                  <a:gd name="T75" fmla="*/ 0 h 706"/>
                  <a:gd name="T76" fmla="*/ 0 w 1771"/>
                  <a:gd name="T77" fmla="*/ 0 h 706"/>
                  <a:gd name="T78" fmla="*/ 0 w 1771"/>
                  <a:gd name="T79" fmla="*/ 0 h 706"/>
                  <a:gd name="T80" fmla="*/ 0 w 1771"/>
                  <a:gd name="T81" fmla="*/ 0 h 706"/>
                  <a:gd name="T82" fmla="*/ 0 w 1771"/>
                  <a:gd name="T83" fmla="*/ 0 h 706"/>
                  <a:gd name="T84" fmla="*/ 0 w 1771"/>
                  <a:gd name="T85" fmla="*/ 0 h 706"/>
                  <a:gd name="T86" fmla="*/ 0 w 1771"/>
                  <a:gd name="T87" fmla="*/ 0 h 706"/>
                  <a:gd name="T88" fmla="*/ 0 w 1771"/>
                  <a:gd name="T89" fmla="*/ 0 h 706"/>
                  <a:gd name="T90" fmla="*/ 0 w 1771"/>
                  <a:gd name="T91" fmla="*/ 0 h 706"/>
                  <a:gd name="T92" fmla="*/ 0 w 1771"/>
                  <a:gd name="T93" fmla="*/ 0 h 706"/>
                  <a:gd name="T94" fmla="*/ 0 w 1771"/>
                  <a:gd name="T95" fmla="*/ 0 h 706"/>
                  <a:gd name="T96" fmla="*/ 0 w 1771"/>
                  <a:gd name="T97" fmla="*/ 0 h 706"/>
                  <a:gd name="T98" fmla="*/ 0 w 1771"/>
                  <a:gd name="T99" fmla="*/ 0 h 706"/>
                  <a:gd name="T100" fmla="*/ 0 w 1771"/>
                  <a:gd name="T101" fmla="*/ 0 h 706"/>
                  <a:gd name="T102" fmla="*/ 0 w 1771"/>
                  <a:gd name="T103" fmla="*/ 0 h 706"/>
                  <a:gd name="T104" fmla="*/ 0 w 1771"/>
                  <a:gd name="T105" fmla="*/ 0 h 706"/>
                  <a:gd name="T106" fmla="*/ 0 w 1771"/>
                  <a:gd name="T107" fmla="*/ 0 h 706"/>
                  <a:gd name="T108" fmla="*/ 0 w 1771"/>
                  <a:gd name="T109" fmla="*/ 0 h 706"/>
                  <a:gd name="T110" fmla="*/ 0 w 1771"/>
                  <a:gd name="T111" fmla="*/ 0 h 706"/>
                  <a:gd name="T112" fmla="*/ 0 w 1771"/>
                  <a:gd name="T113" fmla="*/ 0 h 706"/>
                  <a:gd name="T114" fmla="*/ 0 w 1771"/>
                  <a:gd name="T115" fmla="*/ 0 h 706"/>
                  <a:gd name="T116" fmla="*/ 0 w 1771"/>
                  <a:gd name="T117" fmla="*/ 0 h 706"/>
                  <a:gd name="T118" fmla="*/ 0 w 1771"/>
                  <a:gd name="T119" fmla="*/ 0 h 706"/>
                  <a:gd name="T120" fmla="*/ 0 w 1771"/>
                  <a:gd name="T121" fmla="*/ 0 h 706"/>
                  <a:gd name="T122" fmla="*/ 0 w 1771"/>
                  <a:gd name="T123" fmla="*/ 0 h 70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71"/>
                  <a:gd name="T187" fmla="*/ 0 h 706"/>
                  <a:gd name="T188" fmla="*/ 1771 w 1771"/>
                  <a:gd name="T189" fmla="*/ 706 h 70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71" h="706">
                    <a:moveTo>
                      <a:pt x="0" y="470"/>
                    </a:moveTo>
                    <a:lnTo>
                      <a:pt x="0" y="0"/>
                    </a:lnTo>
                    <a:lnTo>
                      <a:pt x="111" y="0"/>
                    </a:lnTo>
                    <a:lnTo>
                      <a:pt x="214" y="8"/>
                    </a:lnTo>
                    <a:lnTo>
                      <a:pt x="259" y="0"/>
                    </a:lnTo>
                    <a:lnTo>
                      <a:pt x="406" y="8"/>
                    </a:lnTo>
                    <a:lnTo>
                      <a:pt x="781" y="8"/>
                    </a:lnTo>
                    <a:lnTo>
                      <a:pt x="918" y="0"/>
                    </a:lnTo>
                    <a:lnTo>
                      <a:pt x="970" y="8"/>
                    </a:lnTo>
                    <a:lnTo>
                      <a:pt x="1130" y="0"/>
                    </a:lnTo>
                    <a:lnTo>
                      <a:pt x="1130" y="8"/>
                    </a:lnTo>
                    <a:lnTo>
                      <a:pt x="1134" y="14"/>
                    </a:lnTo>
                    <a:lnTo>
                      <a:pt x="1139" y="19"/>
                    </a:lnTo>
                    <a:lnTo>
                      <a:pt x="1146" y="22"/>
                    </a:lnTo>
                    <a:lnTo>
                      <a:pt x="1152" y="22"/>
                    </a:lnTo>
                    <a:lnTo>
                      <a:pt x="1168" y="34"/>
                    </a:lnTo>
                    <a:lnTo>
                      <a:pt x="1174" y="34"/>
                    </a:lnTo>
                    <a:lnTo>
                      <a:pt x="1182" y="42"/>
                    </a:lnTo>
                    <a:lnTo>
                      <a:pt x="1194" y="42"/>
                    </a:lnTo>
                    <a:lnTo>
                      <a:pt x="1204" y="50"/>
                    </a:lnTo>
                    <a:lnTo>
                      <a:pt x="1216" y="60"/>
                    </a:lnTo>
                    <a:lnTo>
                      <a:pt x="1228" y="60"/>
                    </a:lnTo>
                    <a:lnTo>
                      <a:pt x="1237" y="63"/>
                    </a:lnTo>
                    <a:lnTo>
                      <a:pt x="1252" y="60"/>
                    </a:lnTo>
                    <a:lnTo>
                      <a:pt x="1258" y="42"/>
                    </a:lnTo>
                    <a:lnTo>
                      <a:pt x="1271" y="42"/>
                    </a:lnTo>
                    <a:lnTo>
                      <a:pt x="1277" y="46"/>
                    </a:lnTo>
                    <a:lnTo>
                      <a:pt x="1284" y="42"/>
                    </a:lnTo>
                    <a:lnTo>
                      <a:pt x="1295" y="46"/>
                    </a:lnTo>
                    <a:lnTo>
                      <a:pt x="1301" y="46"/>
                    </a:lnTo>
                    <a:lnTo>
                      <a:pt x="1310" y="42"/>
                    </a:lnTo>
                    <a:lnTo>
                      <a:pt x="1353" y="42"/>
                    </a:lnTo>
                    <a:lnTo>
                      <a:pt x="1363" y="42"/>
                    </a:lnTo>
                    <a:lnTo>
                      <a:pt x="1371" y="42"/>
                    </a:lnTo>
                    <a:lnTo>
                      <a:pt x="1386" y="42"/>
                    </a:lnTo>
                    <a:lnTo>
                      <a:pt x="1389" y="46"/>
                    </a:lnTo>
                    <a:lnTo>
                      <a:pt x="1389" y="50"/>
                    </a:lnTo>
                    <a:lnTo>
                      <a:pt x="1396" y="50"/>
                    </a:lnTo>
                    <a:lnTo>
                      <a:pt x="1414" y="63"/>
                    </a:lnTo>
                    <a:lnTo>
                      <a:pt x="1418" y="63"/>
                    </a:lnTo>
                    <a:lnTo>
                      <a:pt x="1436" y="68"/>
                    </a:lnTo>
                    <a:lnTo>
                      <a:pt x="1442" y="68"/>
                    </a:lnTo>
                    <a:lnTo>
                      <a:pt x="1450" y="68"/>
                    </a:lnTo>
                    <a:lnTo>
                      <a:pt x="1460" y="72"/>
                    </a:lnTo>
                    <a:lnTo>
                      <a:pt x="1475" y="72"/>
                    </a:lnTo>
                    <a:lnTo>
                      <a:pt x="1478" y="80"/>
                    </a:lnTo>
                    <a:lnTo>
                      <a:pt x="1490" y="80"/>
                    </a:lnTo>
                    <a:lnTo>
                      <a:pt x="1493" y="95"/>
                    </a:lnTo>
                    <a:lnTo>
                      <a:pt x="1506" y="106"/>
                    </a:lnTo>
                    <a:lnTo>
                      <a:pt x="1515" y="117"/>
                    </a:lnTo>
                    <a:lnTo>
                      <a:pt x="1521" y="117"/>
                    </a:lnTo>
                    <a:lnTo>
                      <a:pt x="1529" y="121"/>
                    </a:lnTo>
                    <a:lnTo>
                      <a:pt x="1534" y="129"/>
                    </a:lnTo>
                    <a:lnTo>
                      <a:pt x="1551" y="129"/>
                    </a:lnTo>
                    <a:lnTo>
                      <a:pt x="1558" y="133"/>
                    </a:lnTo>
                    <a:lnTo>
                      <a:pt x="1558" y="145"/>
                    </a:lnTo>
                    <a:lnTo>
                      <a:pt x="1554" y="156"/>
                    </a:lnTo>
                    <a:lnTo>
                      <a:pt x="1554" y="161"/>
                    </a:lnTo>
                    <a:lnTo>
                      <a:pt x="1569" y="179"/>
                    </a:lnTo>
                    <a:lnTo>
                      <a:pt x="1572" y="195"/>
                    </a:lnTo>
                    <a:lnTo>
                      <a:pt x="1569" y="206"/>
                    </a:lnTo>
                    <a:lnTo>
                      <a:pt x="1579" y="212"/>
                    </a:lnTo>
                    <a:lnTo>
                      <a:pt x="1582" y="221"/>
                    </a:lnTo>
                    <a:lnTo>
                      <a:pt x="1593" y="228"/>
                    </a:lnTo>
                    <a:lnTo>
                      <a:pt x="1593" y="237"/>
                    </a:lnTo>
                    <a:lnTo>
                      <a:pt x="1599" y="237"/>
                    </a:lnTo>
                    <a:lnTo>
                      <a:pt x="1606" y="237"/>
                    </a:lnTo>
                    <a:lnTo>
                      <a:pt x="1606" y="262"/>
                    </a:lnTo>
                    <a:lnTo>
                      <a:pt x="1610" y="271"/>
                    </a:lnTo>
                    <a:lnTo>
                      <a:pt x="1619" y="275"/>
                    </a:lnTo>
                    <a:lnTo>
                      <a:pt x="1619" y="293"/>
                    </a:lnTo>
                    <a:lnTo>
                      <a:pt x="1610" y="304"/>
                    </a:lnTo>
                    <a:lnTo>
                      <a:pt x="1610" y="323"/>
                    </a:lnTo>
                    <a:lnTo>
                      <a:pt x="1624" y="325"/>
                    </a:lnTo>
                    <a:lnTo>
                      <a:pt x="1627" y="325"/>
                    </a:lnTo>
                    <a:lnTo>
                      <a:pt x="1624" y="338"/>
                    </a:lnTo>
                    <a:lnTo>
                      <a:pt x="1619" y="343"/>
                    </a:lnTo>
                    <a:lnTo>
                      <a:pt x="1627" y="343"/>
                    </a:lnTo>
                    <a:lnTo>
                      <a:pt x="1637" y="354"/>
                    </a:lnTo>
                    <a:lnTo>
                      <a:pt x="1651" y="366"/>
                    </a:lnTo>
                    <a:lnTo>
                      <a:pt x="1652" y="371"/>
                    </a:lnTo>
                    <a:lnTo>
                      <a:pt x="1652" y="394"/>
                    </a:lnTo>
                    <a:lnTo>
                      <a:pt x="1657" y="394"/>
                    </a:lnTo>
                    <a:lnTo>
                      <a:pt x="1664" y="394"/>
                    </a:lnTo>
                    <a:lnTo>
                      <a:pt x="1664" y="403"/>
                    </a:lnTo>
                    <a:lnTo>
                      <a:pt x="1657" y="409"/>
                    </a:lnTo>
                    <a:lnTo>
                      <a:pt x="1663" y="420"/>
                    </a:lnTo>
                    <a:lnTo>
                      <a:pt x="1663" y="432"/>
                    </a:lnTo>
                    <a:lnTo>
                      <a:pt x="1664" y="432"/>
                    </a:lnTo>
                    <a:lnTo>
                      <a:pt x="1664" y="444"/>
                    </a:lnTo>
                    <a:lnTo>
                      <a:pt x="1667" y="447"/>
                    </a:lnTo>
                    <a:lnTo>
                      <a:pt x="1664" y="454"/>
                    </a:lnTo>
                    <a:lnTo>
                      <a:pt x="1664" y="466"/>
                    </a:lnTo>
                    <a:lnTo>
                      <a:pt x="1671" y="481"/>
                    </a:lnTo>
                    <a:lnTo>
                      <a:pt x="1671" y="493"/>
                    </a:lnTo>
                    <a:lnTo>
                      <a:pt x="1667" y="504"/>
                    </a:lnTo>
                    <a:lnTo>
                      <a:pt x="1671" y="516"/>
                    </a:lnTo>
                    <a:lnTo>
                      <a:pt x="1664" y="524"/>
                    </a:lnTo>
                    <a:lnTo>
                      <a:pt x="1664" y="530"/>
                    </a:lnTo>
                    <a:lnTo>
                      <a:pt x="1671" y="541"/>
                    </a:lnTo>
                    <a:lnTo>
                      <a:pt x="1682" y="554"/>
                    </a:lnTo>
                    <a:lnTo>
                      <a:pt x="1686" y="562"/>
                    </a:lnTo>
                    <a:lnTo>
                      <a:pt x="1682" y="562"/>
                    </a:lnTo>
                    <a:lnTo>
                      <a:pt x="1686" y="574"/>
                    </a:lnTo>
                    <a:lnTo>
                      <a:pt x="1694" y="579"/>
                    </a:lnTo>
                    <a:lnTo>
                      <a:pt x="1701" y="588"/>
                    </a:lnTo>
                    <a:lnTo>
                      <a:pt x="1713" y="603"/>
                    </a:lnTo>
                    <a:lnTo>
                      <a:pt x="1715" y="612"/>
                    </a:lnTo>
                    <a:lnTo>
                      <a:pt x="1715" y="625"/>
                    </a:lnTo>
                    <a:lnTo>
                      <a:pt x="1728" y="637"/>
                    </a:lnTo>
                    <a:lnTo>
                      <a:pt x="1731" y="641"/>
                    </a:lnTo>
                    <a:lnTo>
                      <a:pt x="1741" y="646"/>
                    </a:lnTo>
                    <a:lnTo>
                      <a:pt x="1746" y="657"/>
                    </a:lnTo>
                    <a:lnTo>
                      <a:pt x="1758" y="663"/>
                    </a:lnTo>
                    <a:lnTo>
                      <a:pt x="1761" y="673"/>
                    </a:lnTo>
                    <a:lnTo>
                      <a:pt x="1758" y="686"/>
                    </a:lnTo>
                    <a:lnTo>
                      <a:pt x="1771" y="698"/>
                    </a:lnTo>
                    <a:lnTo>
                      <a:pt x="1768" y="702"/>
                    </a:lnTo>
                    <a:lnTo>
                      <a:pt x="1012" y="702"/>
                    </a:lnTo>
                    <a:lnTo>
                      <a:pt x="993" y="706"/>
                    </a:lnTo>
                    <a:lnTo>
                      <a:pt x="902" y="702"/>
                    </a:lnTo>
                    <a:lnTo>
                      <a:pt x="408" y="702"/>
                    </a:lnTo>
                    <a:lnTo>
                      <a:pt x="408" y="470"/>
                    </a:lnTo>
                    <a:lnTo>
                      <a:pt x="0" y="47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35">
                <a:extLst>
                  <a:ext uri="{FF2B5EF4-FFF2-40B4-BE49-F238E27FC236}">
                    <a16:creationId xmlns:a16="http://schemas.microsoft.com/office/drawing/2014/main" id="{E5776A7A-0229-42A7-8DC4-2321482A6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6" y="2811"/>
                <a:ext cx="404" cy="543"/>
              </a:xfrm>
              <a:custGeom>
                <a:avLst/>
                <a:gdLst>
                  <a:gd name="T0" fmla="*/ 0 w 1213"/>
                  <a:gd name="T1" fmla="*/ 0 h 1628"/>
                  <a:gd name="T2" fmla="*/ 0 w 1213"/>
                  <a:gd name="T3" fmla="*/ 0 h 1628"/>
                  <a:gd name="T4" fmla="*/ 0 w 1213"/>
                  <a:gd name="T5" fmla="*/ 0 h 1628"/>
                  <a:gd name="T6" fmla="*/ 0 w 1213"/>
                  <a:gd name="T7" fmla="*/ 0 h 1628"/>
                  <a:gd name="T8" fmla="*/ 0 w 1213"/>
                  <a:gd name="T9" fmla="*/ 0 h 1628"/>
                  <a:gd name="T10" fmla="*/ 0 w 1213"/>
                  <a:gd name="T11" fmla="*/ 0 h 1628"/>
                  <a:gd name="T12" fmla="*/ 0 w 1213"/>
                  <a:gd name="T13" fmla="*/ 0 h 1628"/>
                  <a:gd name="T14" fmla="*/ 0 w 1213"/>
                  <a:gd name="T15" fmla="*/ 0 h 1628"/>
                  <a:gd name="T16" fmla="*/ 0 w 1213"/>
                  <a:gd name="T17" fmla="*/ 0 h 1628"/>
                  <a:gd name="T18" fmla="*/ 0 w 1213"/>
                  <a:gd name="T19" fmla="*/ 0 h 1628"/>
                  <a:gd name="T20" fmla="*/ 0 w 1213"/>
                  <a:gd name="T21" fmla="*/ 0 h 1628"/>
                  <a:gd name="T22" fmla="*/ 0 w 1213"/>
                  <a:gd name="T23" fmla="*/ 0 h 1628"/>
                  <a:gd name="T24" fmla="*/ 0 w 1213"/>
                  <a:gd name="T25" fmla="*/ 0 h 1628"/>
                  <a:gd name="T26" fmla="*/ 0 w 1213"/>
                  <a:gd name="T27" fmla="*/ 0 h 1628"/>
                  <a:gd name="T28" fmla="*/ 0 w 1213"/>
                  <a:gd name="T29" fmla="*/ 0 h 1628"/>
                  <a:gd name="T30" fmla="*/ 0 w 1213"/>
                  <a:gd name="T31" fmla="*/ 0 h 1628"/>
                  <a:gd name="T32" fmla="*/ 0 w 1213"/>
                  <a:gd name="T33" fmla="*/ 0 h 1628"/>
                  <a:gd name="T34" fmla="*/ 0 w 1213"/>
                  <a:gd name="T35" fmla="*/ 0 h 1628"/>
                  <a:gd name="T36" fmla="*/ 0 w 1213"/>
                  <a:gd name="T37" fmla="*/ 0 h 1628"/>
                  <a:gd name="T38" fmla="*/ 0 w 1213"/>
                  <a:gd name="T39" fmla="*/ 0 h 1628"/>
                  <a:gd name="T40" fmla="*/ 0 w 1213"/>
                  <a:gd name="T41" fmla="*/ 0 h 1628"/>
                  <a:gd name="T42" fmla="*/ 0 w 1213"/>
                  <a:gd name="T43" fmla="*/ 0 h 1628"/>
                  <a:gd name="T44" fmla="*/ 0 w 1213"/>
                  <a:gd name="T45" fmla="*/ 0 h 1628"/>
                  <a:gd name="T46" fmla="*/ 0 w 1213"/>
                  <a:gd name="T47" fmla="*/ 0 h 1628"/>
                  <a:gd name="T48" fmla="*/ 0 w 1213"/>
                  <a:gd name="T49" fmla="*/ 0 h 1628"/>
                  <a:gd name="T50" fmla="*/ 0 w 1213"/>
                  <a:gd name="T51" fmla="*/ 0 h 1628"/>
                  <a:gd name="T52" fmla="*/ 0 w 1213"/>
                  <a:gd name="T53" fmla="*/ 0 h 1628"/>
                  <a:gd name="T54" fmla="*/ 0 w 1213"/>
                  <a:gd name="T55" fmla="*/ 0 h 1628"/>
                  <a:gd name="T56" fmla="*/ 0 w 1213"/>
                  <a:gd name="T57" fmla="*/ 0 h 1628"/>
                  <a:gd name="T58" fmla="*/ 0 w 1213"/>
                  <a:gd name="T59" fmla="*/ 0 h 1628"/>
                  <a:gd name="T60" fmla="*/ 0 w 1213"/>
                  <a:gd name="T61" fmla="*/ 0 h 1628"/>
                  <a:gd name="T62" fmla="*/ 0 w 1213"/>
                  <a:gd name="T63" fmla="*/ 0 h 1628"/>
                  <a:gd name="T64" fmla="*/ 0 w 1213"/>
                  <a:gd name="T65" fmla="*/ 0 h 1628"/>
                  <a:gd name="T66" fmla="*/ 0 w 1213"/>
                  <a:gd name="T67" fmla="*/ 0 h 1628"/>
                  <a:gd name="T68" fmla="*/ 0 w 1213"/>
                  <a:gd name="T69" fmla="*/ 0 h 1628"/>
                  <a:gd name="T70" fmla="*/ 0 w 1213"/>
                  <a:gd name="T71" fmla="*/ 0 h 1628"/>
                  <a:gd name="T72" fmla="*/ 0 w 1213"/>
                  <a:gd name="T73" fmla="*/ 0 h 1628"/>
                  <a:gd name="T74" fmla="*/ 0 w 1213"/>
                  <a:gd name="T75" fmla="*/ 0 h 1628"/>
                  <a:gd name="T76" fmla="*/ 0 w 1213"/>
                  <a:gd name="T77" fmla="*/ 0 h 1628"/>
                  <a:gd name="T78" fmla="*/ 0 w 1213"/>
                  <a:gd name="T79" fmla="*/ 0 h 1628"/>
                  <a:gd name="T80" fmla="*/ 0 w 1213"/>
                  <a:gd name="T81" fmla="*/ 0 h 1628"/>
                  <a:gd name="T82" fmla="*/ 0 w 1213"/>
                  <a:gd name="T83" fmla="*/ 0 h 1628"/>
                  <a:gd name="T84" fmla="*/ 0 w 1213"/>
                  <a:gd name="T85" fmla="*/ 0 h 1628"/>
                  <a:gd name="T86" fmla="*/ 0 w 1213"/>
                  <a:gd name="T87" fmla="*/ 0 h 1628"/>
                  <a:gd name="T88" fmla="*/ 0 w 1213"/>
                  <a:gd name="T89" fmla="*/ 0 h 1628"/>
                  <a:gd name="T90" fmla="*/ 0 w 1213"/>
                  <a:gd name="T91" fmla="*/ 0 h 162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13"/>
                  <a:gd name="T139" fmla="*/ 0 h 1628"/>
                  <a:gd name="T140" fmla="*/ 1213 w 1213"/>
                  <a:gd name="T141" fmla="*/ 1628 h 162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13" h="1628">
                    <a:moveTo>
                      <a:pt x="606" y="0"/>
                    </a:moveTo>
                    <a:lnTo>
                      <a:pt x="1213" y="0"/>
                    </a:lnTo>
                    <a:lnTo>
                      <a:pt x="1213" y="1201"/>
                    </a:lnTo>
                    <a:lnTo>
                      <a:pt x="1206" y="1348"/>
                    </a:lnTo>
                    <a:lnTo>
                      <a:pt x="1203" y="1368"/>
                    </a:lnTo>
                    <a:lnTo>
                      <a:pt x="1191" y="1378"/>
                    </a:lnTo>
                    <a:lnTo>
                      <a:pt x="1191" y="1390"/>
                    </a:lnTo>
                    <a:lnTo>
                      <a:pt x="1180" y="1395"/>
                    </a:lnTo>
                    <a:lnTo>
                      <a:pt x="1166" y="1395"/>
                    </a:lnTo>
                    <a:lnTo>
                      <a:pt x="1157" y="1390"/>
                    </a:lnTo>
                    <a:lnTo>
                      <a:pt x="1154" y="1373"/>
                    </a:lnTo>
                    <a:lnTo>
                      <a:pt x="1139" y="1368"/>
                    </a:lnTo>
                    <a:lnTo>
                      <a:pt x="1119" y="1368"/>
                    </a:lnTo>
                    <a:lnTo>
                      <a:pt x="1105" y="1364"/>
                    </a:lnTo>
                    <a:lnTo>
                      <a:pt x="1075" y="1373"/>
                    </a:lnTo>
                    <a:lnTo>
                      <a:pt x="1069" y="1373"/>
                    </a:lnTo>
                    <a:lnTo>
                      <a:pt x="1067" y="1386"/>
                    </a:lnTo>
                    <a:lnTo>
                      <a:pt x="1069" y="1402"/>
                    </a:lnTo>
                    <a:lnTo>
                      <a:pt x="1069" y="1413"/>
                    </a:lnTo>
                    <a:lnTo>
                      <a:pt x="1079" y="1424"/>
                    </a:lnTo>
                    <a:lnTo>
                      <a:pt x="1075" y="1444"/>
                    </a:lnTo>
                    <a:lnTo>
                      <a:pt x="1075" y="1466"/>
                    </a:lnTo>
                    <a:lnTo>
                      <a:pt x="1082" y="1470"/>
                    </a:lnTo>
                    <a:lnTo>
                      <a:pt x="1082" y="1489"/>
                    </a:lnTo>
                    <a:lnTo>
                      <a:pt x="1085" y="1506"/>
                    </a:lnTo>
                    <a:lnTo>
                      <a:pt x="1085" y="1529"/>
                    </a:lnTo>
                    <a:lnTo>
                      <a:pt x="1094" y="1537"/>
                    </a:lnTo>
                    <a:lnTo>
                      <a:pt x="1096" y="1548"/>
                    </a:lnTo>
                    <a:lnTo>
                      <a:pt x="1097" y="1566"/>
                    </a:lnTo>
                    <a:lnTo>
                      <a:pt x="1097" y="1578"/>
                    </a:lnTo>
                    <a:lnTo>
                      <a:pt x="1103" y="1594"/>
                    </a:lnTo>
                    <a:lnTo>
                      <a:pt x="1096" y="1604"/>
                    </a:lnTo>
                    <a:lnTo>
                      <a:pt x="1090" y="1609"/>
                    </a:lnTo>
                    <a:lnTo>
                      <a:pt x="1090" y="1628"/>
                    </a:lnTo>
                    <a:lnTo>
                      <a:pt x="880" y="1434"/>
                    </a:lnTo>
                    <a:lnTo>
                      <a:pt x="832" y="1402"/>
                    </a:lnTo>
                    <a:lnTo>
                      <a:pt x="573" y="1169"/>
                    </a:lnTo>
                    <a:lnTo>
                      <a:pt x="436" y="1054"/>
                    </a:lnTo>
                    <a:lnTo>
                      <a:pt x="320" y="962"/>
                    </a:lnTo>
                    <a:lnTo>
                      <a:pt x="173" y="839"/>
                    </a:lnTo>
                    <a:lnTo>
                      <a:pt x="137" y="811"/>
                    </a:lnTo>
                    <a:lnTo>
                      <a:pt x="88" y="771"/>
                    </a:lnTo>
                    <a:lnTo>
                      <a:pt x="1" y="702"/>
                    </a:lnTo>
                    <a:lnTo>
                      <a:pt x="0" y="686"/>
                    </a:lnTo>
                    <a:lnTo>
                      <a:pt x="0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Freeform 36">
                <a:extLst>
                  <a:ext uri="{FF2B5EF4-FFF2-40B4-BE49-F238E27FC236}">
                    <a16:creationId xmlns:a16="http://schemas.microsoft.com/office/drawing/2014/main" id="{45D639B9-3023-486E-90F1-A3041C45F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9" y="2555"/>
                <a:ext cx="123" cy="204"/>
              </a:xfrm>
              <a:custGeom>
                <a:avLst/>
                <a:gdLst>
                  <a:gd name="T0" fmla="*/ 0 w 370"/>
                  <a:gd name="T1" fmla="*/ 0 h 611"/>
                  <a:gd name="T2" fmla="*/ 0 w 370"/>
                  <a:gd name="T3" fmla="*/ 0 h 611"/>
                  <a:gd name="T4" fmla="*/ 0 w 370"/>
                  <a:gd name="T5" fmla="*/ 0 h 611"/>
                  <a:gd name="T6" fmla="*/ 0 w 370"/>
                  <a:gd name="T7" fmla="*/ 0 h 611"/>
                  <a:gd name="T8" fmla="*/ 0 w 370"/>
                  <a:gd name="T9" fmla="*/ 0 h 611"/>
                  <a:gd name="T10" fmla="*/ 0 w 370"/>
                  <a:gd name="T11" fmla="*/ 0 h 611"/>
                  <a:gd name="T12" fmla="*/ 0 w 370"/>
                  <a:gd name="T13" fmla="*/ 0 h 611"/>
                  <a:gd name="T14" fmla="*/ 0 w 370"/>
                  <a:gd name="T15" fmla="*/ 0 h 611"/>
                  <a:gd name="T16" fmla="*/ 0 w 370"/>
                  <a:gd name="T17" fmla="*/ 0 h 611"/>
                  <a:gd name="T18" fmla="*/ 0 w 370"/>
                  <a:gd name="T19" fmla="*/ 0 h 611"/>
                  <a:gd name="T20" fmla="*/ 0 w 370"/>
                  <a:gd name="T21" fmla="*/ 0 h 611"/>
                  <a:gd name="T22" fmla="*/ 0 w 370"/>
                  <a:gd name="T23" fmla="*/ 0 h 611"/>
                  <a:gd name="T24" fmla="*/ 0 w 370"/>
                  <a:gd name="T25" fmla="*/ 0 h 611"/>
                  <a:gd name="T26" fmla="*/ 0 w 370"/>
                  <a:gd name="T27" fmla="*/ 0 h 611"/>
                  <a:gd name="T28" fmla="*/ 0 w 370"/>
                  <a:gd name="T29" fmla="*/ 0 h 611"/>
                  <a:gd name="T30" fmla="*/ 0 w 370"/>
                  <a:gd name="T31" fmla="*/ 0 h 611"/>
                  <a:gd name="T32" fmla="*/ 0 w 370"/>
                  <a:gd name="T33" fmla="*/ 0 h 611"/>
                  <a:gd name="T34" fmla="*/ 0 w 370"/>
                  <a:gd name="T35" fmla="*/ 0 h 611"/>
                  <a:gd name="T36" fmla="*/ 0 w 370"/>
                  <a:gd name="T37" fmla="*/ 0 h 611"/>
                  <a:gd name="T38" fmla="*/ 0 w 370"/>
                  <a:gd name="T39" fmla="*/ 0 h 611"/>
                  <a:gd name="T40" fmla="*/ 0 w 370"/>
                  <a:gd name="T41" fmla="*/ 0 h 611"/>
                  <a:gd name="T42" fmla="*/ 0 w 370"/>
                  <a:gd name="T43" fmla="*/ 0 h 611"/>
                  <a:gd name="T44" fmla="*/ 0 w 370"/>
                  <a:gd name="T45" fmla="*/ 0 h 611"/>
                  <a:gd name="T46" fmla="*/ 0 w 370"/>
                  <a:gd name="T47" fmla="*/ 0 h 611"/>
                  <a:gd name="T48" fmla="*/ 0 w 370"/>
                  <a:gd name="T49" fmla="*/ 0 h 611"/>
                  <a:gd name="T50" fmla="*/ 0 w 370"/>
                  <a:gd name="T51" fmla="*/ 0 h 611"/>
                  <a:gd name="T52" fmla="*/ 0 w 370"/>
                  <a:gd name="T53" fmla="*/ 0 h 611"/>
                  <a:gd name="T54" fmla="*/ 0 w 370"/>
                  <a:gd name="T55" fmla="*/ 0 h 611"/>
                  <a:gd name="T56" fmla="*/ 0 w 370"/>
                  <a:gd name="T57" fmla="*/ 0 h 611"/>
                  <a:gd name="T58" fmla="*/ 0 w 370"/>
                  <a:gd name="T59" fmla="*/ 0 h 611"/>
                  <a:gd name="T60" fmla="*/ 0 w 370"/>
                  <a:gd name="T61" fmla="*/ 0 h 611"/>
                  <a:gd name="T62" fmla="*/ 0 w 370"/>
                  <a:gd name="T63" fmla="*/ 0 h 611"/>
                  <a:gd name="T64" fmla="*/ 0 w 370"/>
                  <a:gd name="T65" fmla="*/ 0 h 611"/>
                  <a:gd name="T66" fmla="*/ 0 w 370"/>
                  <a:gd name="T67" fmla="*/ 0 h 611"/>
                  <a:gd name="T68" fmla="*/ 0 w 370"/>
                  <a:gd name="T69" fmla="*/ 0 h 611"/>
                  <a:gd name="T70" fmla="*/ 0 w 370"/>
                  <a:gd name="T71" fmla="*/ 0 h 611"/>
                  <a:gd name="T72" fmla="*/ 0 w 370"/>
                  <a:gd name="T73" fmla="*/ 0 h 611"/>
                  <a:gd name="T74" fmla="*/ 0 w 370"/>
                  <a:gd name="T75" fmla="*/ 0 h 611"/>
                  <a:gd name="T76" fmla="*/ 0 w 370"/>
                  <a:gd name="T77" fmla="*/ 0 h 611"/>
                  <a:gd name="T78" fmla="*/ 0 w 370"/>
                  <a:gd name="T79" fmla="*/ 0 h 611"/>
                  <a:gd name="T80" fmla="*/ 0 w 370"/>
                  <a:gd name="T81" fmla="*/ 0 h 611"/>
                  <a:gd name="T82" fmla="*/ 0 w 370"/>
                  <a:gd name="T83" fmla="*/ 0 h 611"/>
                  <a:gd name="T84" fmla="*/ 0 w 370"/>
                  <a:gd name="T85" fmla="*/ 0 h 611"/>
                  <a:gd name="T86" fmla="*/ 0 w 370"/>
                  <a:gd name="T87" fmla="*/ 0 h 611"/>
                  <a:gd name="T88" fmla="*/ 0 w 370"/>
                  <a:gd name="T89" fmla="*/ 0 h 6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70"/>
                  <a:gd name="T136" fmla="*/ 0 h 611"/>
                  <a:gd name="T137" fmla="*/ 370 w 370"/>
                  <a:gd name="T138" fmla="*/ 611 h 6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70" h="611">
                    <a:moveTo>
                      <a:pt x="16" y="599"/>
                    </a:moveTo>
                    <a:lnTo>
                      <a:pt x="7" y="591"/>
                    </a:lnTo>
                    <a:lnTo>
                      <a:pt x="0" y="565"/>
                    </a:lnTo>
                    <a:lnTo>
                      <a:pt x="7" y="562"/>
                    </a:lnTo>
                    <a:lnTo>
                      <a:pt x="7" y="550"/>
                    </a:lnTo>
                    <a:lnTo>
                      <a:pt x="16" y="539"/>
                    </a:lnTo>
                    <a:lnTo>
                      <a:pt x="19" y="531"/>
                    </a:lnTo>
                    <a:lnTo>
                      <a:pt x="19" y="520"/>
                    </a:lnTo>
                    <a:lnTo>
                      <a:pt x="22" y="511"/>
                    </a:lnTo>
                    <a:lnTo>
                      <a:pt x="22" y="473"/>
                    </a:lnTo>
                    <a:lnTo>
                      <a:pt x="30" y="461"/>
                    </a:lnTo>
                    <a:lnTo>
                      <a:pt x="30" y="432"/>
                    </a:lnTo>
                    <a:lnTo>
                      <a:pt x="36" y="407"/>
                    </a:lnTo>
                    <a:lnTo>
                      <a:pt x="36" y="400"/>
                    </a:lnTo>
                    <a:lnTo>
                      <a:pt x="44" y="400"/>
                    </a:lnTo>
                    <a:lnTo>
                      <a:pt x="50" y="389"/>
                    </a:lnTo>
                    <a:lnTo>
                      <a:pt x="52" y="373"/>
                    </a:lnTo>
                    <a:lnTo>
                      <a:pt x="64" y="361"/>
                    </a:lnTo>
                    <a:lnTo>
                      <a:pt x="67" y="358"/>
                    </a:lnTo>
                    <a:lnTo>
                      <a:pt x="76" y="346"/>
                    </a:lnTo>
                    <a:lnTo>
                      <a:pt x="76" y="335"/>
                    </a:lnTo>
                    <a:lnTo>
                      <a:pt x="83" y="325"/>
                    </a:lnTo>
                    <a:lnTo>
                      <a:pt x="89" y="312"/>
                    </a:lnTo>
                    <a:lnTo>
                      <a:pt x="89" y="301"/>
                    </a:lnTo>
                    <a:lnTo>
                      <a:pt x="94" y="297"/>
                    </a:lnTo>
                    <a:lnTo>
                      <a:pt x="100" y="290"/>
                    </a:lnTo>
                    <a:lnTo>
                      <a:pt x="103" y="278"/>
                    </a:lnTo>
                    <a:lnTo>
                      <a:pt x="103" y="259"/>
                    </a:lnTo>
                    <a:lnTo>
                      <a:pt x="111" y="235"/>
                    </a:lnTo>
                    <a:lnTo>
                      <a:pt x="122" y="225"/>
                    </a:lnTo>
                    <a:lnTo>
                      <a:pt x="138" y="225"/>
                    </a:lnTo>
                    <a:lnTo>
                      <a:pt x="143" y="225"/>
                    </a:lnTo>
                    <a:lnTo>
                      <a:pt x="152" y="217"/>
                    </a:lnTo>
                    <a:lnTo>
                      <a:pt x="158" y="214"/>
                    </a:lnTo>
                    <a:lnTo>
                      <a:pt x="161" y="214"/>
                    </a:lnTo>
                    <a:lnTo>
                      <a:pt x="181" y="202"/>
                    </a:lnTo>
                    <a:lnTo>
                      <a:pt x="195" y="186"/>
                    </a:lnTo>
                    <a:lnTo>
                      <a:pt x="198" y="175"/>
                    </a:lnTo>
                    <a:lnTo>
                      <a:pt x="202" y="170"/>
                    </a:lnTo>
                    <a:lnTo>
                      <a:pt x="202" y="164"/>
                    </a:lnTo>
                    <a:lnTo>
                      <a:pt x="187" y="126"/>
                    </a:lnTo>
                    <a:lnTo>
                      <a:pt x="195" y="121"/>
                    </a:lnTo>
                    <a:lnTo>
                      <a:pt x="208" y="98"/>
                    </a:lnTo>
                    <a:lnTo>
                      <a:pt x="208" y="87"/>
                    </a:lnTo>
                    <a:lnTo>
                      <a:pt x="204" y="75"/>
                    </a:lnTo>
                    <a:lnTo>
                      <a:pt x="213" y="65"/>
                    </a:lnTo>
                    <a:lnTo>
                      <a:pt x="217" y="53"/>
                    </a:lnTo>
                    <a:lnTo>
                      <a:pt x="226" y="37"/>
                    </a:lnTo>
                    <a:lnTo>
                      <a:pt x="237" y="26"/>
                    </a:lnTo>
                    <a:lnTo>
                      <a:pt x="229" y="9"/>
                    </a:lnTo>
                    <a:lnTo>
                      <a:pt x="232" y="9"/>
                    </a:lnTo>
                    <a:lnTo>
                      <a:pt x="244" y="9"/>
                    </a:lnTo>
                    <a:lnTo>
                      <a:pt x="256" y="0"/>
                    </a:lnTo>
                    <a:lnTo>
                      <a:pt x="260" y="0"/>
                    </a:lnTo>
                    <a:lnTo>
                      <a:pt x="269" y="5"/>
                    </a:lnTo>
                    <a:lnTo>
                      <a:pt x="283" y="5"/>
                    </a:lnTo>
                    <a:lnTo>
                      <a:pt x="292" y="0"/>
                    </a:lnTo>
                    <a:lnTo>
                      <a:pt x="301" y="0"/>
                    </a:lnTo>
                    <a:lnTo>
                      <a:pt x="308" y="235"/>
                    </a:lnTo>
                    <a:lnTo>
                      <a:pt x="320" y="351"/>
                    </a:lnTo>
                    <a:lnTo>
                      <a:pt x="320" y="400"/>
                    </a:lnTo>
                    <a:lnTo>
                      <a:pt x="324" y="407"/>
                    </a:lnTo>
                    <a:lnTo>
                      <a:pt x="324" y="419"/>
                    </a:lnTo>
                    <a:lnTo>
                      <a:pt x="320" y="423"/>
                    </a:lnTo>
                    <a:lnTo>
                      <a:pt x="320" y="447"/>
                    </a:lnTo>
                    <a:lnTo>
                      <a:pt x="329" y="455"/>
                    </a:lnTo>
                    <a:lnTo>
                      <a:pt x="345" y="473"/>
                    </a:lnTo>
                    <a:lnTo>
                      <a:pt x="350" y="477"/>
                    </a:lnTo>
                    <a:lnTo>
                      <a:pt x="356" y="489"/>
                    </a:lnTo>
                    <a:lnTo>
                      <a:pt x="350" y="502"/>
                    </a:lnTo>
                    <a:lnTo>
                      <a:pt x="356" y="503"/>
                    </a:lnTo>
                    <a:lnTo>
                      <a:pt x="368" y="515"/>
                    </a:lnTo>
                    <a:lnTo>
                      <a:pt x="365" y="520"/>
                    </a:lnTo>
                    <a:lnTo>
                      <a:pt x="370" y="531"/>
                    </a:lnTo>
                    <a:lnTo>
                      <a:pt x="362" y="545"/>
                    </a:lnTo>
                    <a:lnTo>
                      <a:pt x="348" y="573"/>
                    </a:lnTo>
                    <a:lnTo>
                      <a:pt x="333" y="565"/>
                    </a:lnTo>
                    <a:lnTo>
                      <a:pt x="312" y="565"/>
                    </a:lnTo>
                    <a:lnTo>
                      <a:pt x="306" y="573"/>
                    </a:lnTo>
                    <a:lnTo>
                      <a:pt x="301" y="581"/>
                    </a:lnTo>
                    <a:lnTo>
                      <a:pt x="281" y="581"/>
                    </a:lnTo>
                    <a:lnTo>
                      <a:pt x="277" y="591"/>
                    </a:lnTo>
                    <a:lnTo>
                      <a:pt x="277" y="599"/>
                    </a:lnTo>
                    <a:lnTo>
                      <a:pt x="272" y="599"/>
                    </a:lnTo>
                    <a:lnTo>
                      <a:pt x="259" y="599"/>
                    </a:lnTo>
                    <a:lnTo>
                      <a:pt x="253" y="611"/>
                    </a:lnTo>
                    <a:lnTo>
                      <a:pt x="245" y="611"/>
                    </a:lnTo>
                    <a:lnTo>
                      <a:pt x="165" y="603"/>
                    </a:lnTo>
                    <a:lnTo>
                      <a:pt x="125" y="603"/>
                    </a:lnTo>
                    <a:lnTo>
                      <a:pt x="52" y="599"/>
                    </a:lnTo>
                    <a:lnTo>
                      <a:pt x="16" y="599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37">
                <a:extLst>
                  <a:ext uri="{FF2B5EF4-FFF2-40B4-BE49-F238E27FC236}">
                    <a16:creationId xmlns:a16="http://schemas.microsoft.com/office/drawing/2014/main" id="{2B776E74-11BF-4CEF-A348-9AE26E3BF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7" y="2861"/>
                <a:ext cx="111" cy="190"/>
              </a:xfrm>
              <a:custGeom>
                <a:avLst/>
                <a:gdLst>
                  <a:gd name="T0" fmla="*/ 0 w 333"/>
                  <a:gd name="T1" fmla="*/ 0 h 569"/>
                  <a:gd name="T2" fmla="*/ 0 w 333"/>
                  <a:gd name="T3" fmla="*/ 0 h 569"/>
                  <a:gd name="T4" fmla="*/ 0 w 333"/>
                  <a:gd name="T5" fmla="*/ 0 h 569"/>
                  <a:gd name="T6" fmla="*/ 0 w 333"/>
                  <a:gd name="T7" fmla="*/ 0 h 569"/>
                  <a:gd name="T8" fmla="*/ 0 w 333"/>
                  <a:gd name="T9" fmla="*/ 0 h 569"/>
                  <a:gd name="T10" fmla="*/ 0 w 333"/>
                  <a:gd name="T11" fmla="*/ 0 h 569"/>
                  <a:gd name="T12" fmla="*/ 0 w 333"/>
                  <a:gd name="T13" fmla="*/ 0 h 569"/>
                  <a:gd name="T14" fmla="*/ 0 w 333"/>
                  <a:gd name="T15" fmla="*/ 0 h 569"/>
                  <a:gd name="T16" fmla="*/ 0 w 333"/>
                  <a:gd name="T17" fmla="*/ 0 h 569"/>
                  <a:gd name="T18" fmla="*/ 0 w 333"/>
                  <a:gd name="T19" fmla="*/ 0 h 569"/>
                  <a:gd name="T20" fmla="*/ 0 w 333"/>
                  <a:gd name="T21" fmla="*/ 0 h 569"/>
                  <a:gd name="T22" fmla="*/ 0 w 333"/>
                  <a:gd name="T23" fmla="*/ 0 h 569"/>
                  <a:gd name="T24" fmla="*/ 0 w 333"/>
                  <a:gd name="T25" fmla="*/ 0 h 569"/>
                  <a:gd name="T26" fmla="*/ 0 w 333"/>
                  <a:gd name="T27" fmla="*/ 0 h 569"/>
                  <a:gd name="T28" fmla="*/ 0 w 333"/>
                  <a:gd name="T29" fmla="*/ 0 h 569"/>
                  <a:gd name="T30" fmla="*/ 0 w 333"/>
                  <a:gd name="T31" fmla="*/ 0 h 569"/>
                  <a:gd name="T32" fmla="*/ 0 w 333"/>
                  <a:gd name="T33" fmla="*/ 0 h 569"/>
                  <a:gd name="T34" fmla="*/ 0 w 333"/>
                  <a:gd name="T35" fmla="*/ 0 h 569"/>
                  <a:gd name="T36" fmla="*/ 0 w 333"/>
                  <a:gd name="T37" fmla="*/ 0 h 569"/>
                  <a:gd name="T38" fmla="*/ 0 w 333"/>
                  <a:gd name="T39" fmla="*/ 0 h 569"/>
                  <a:gd name="T40" fmla="*/ 0 w 333"/>
                  <a:gd name="T41" fmla="*/ 0 h 569"/>
                  <a:gd name="T42" fmla="*/ 0 w 333"/>
                  <a:gd name="T43" fmla="*/ 0 h 569"/>
                  <a:gd name="T44" fmla="*/ 0 w 333"/>
                  <a:gd name="T45" fmla="*/ 0 h 569"/>
                  <a:gd name="T46" fmla="*/ 0 w 333"/>
                  <a:gd name="T47" fmla="*/ 0 h 569"/>
                  <a:gd name="T48" fmla="*/ 0 w 333"/>
                  <a:gd name="T49" fmla="*/ 0 h 569"/>
                  <a:gd name="T50" fmla="*/ 0 w 333"/>
                  <a:gd name="T51" fmla="*/ 0 h 569"/>
                  <a:gd name="T52" fmla="*/ 0 w 333"/>
                  <a:gd name="T53" fmla="*/ 0 h 569"/>
                  <a:gd name="T54" fmla="*/ 0 w 333"/>
                  <a:gd name="T55" fmla="*/ 0 h 569"/>
                  <a:gd name="T56" fmla="*/ 0 w 333"/>
                  <a:gd name="T57" fmla="*/ 0 h 569"/>
                  <a:gd name="T58" fmla="*/ 0 w 333"/>
                  <a:gd name="T59" fmla="*/ 0 h 569"/>
                  <a:gd name="T60" fmla="*/ 0 w 333"/>
                  <a:gd name="T61" fmla="*/ 0 h 569"/>
                  <a:gd name="T62" fmla="*/ 0 w 333"/>
                  <a:gd name="T63" fmla="*/ 0 h 569"/>
                  <a:gd name="T64" fmla="*/ 0 w 333"/>
                  <a:gd name="T65" fmla="*/ 0 h 569"/>
                  <a:gd name="T66" fmla="*/ 0 w 333"/>
                  <a:gd name="T67" fmla="*/ 0 h 569"/>
                  <a:gd name="T68" fmla="*/ 0 w 333"/>
                  <a:gd name="T69" fmla="*/ 0 h 569"/>
                  <a:gd name="T70" fmla="*/ 0 w 333"/>
                  <a:gd name="T71" fmla="*/ 0 h 569"/>
                  <a:gd name="T72" fmla="*/ 0 w 333"/>
                  <a:gd name="T73" fmla="*/ 0 h 569"/>
                  <a:gd name="T74" fmla="*/ 0 w 333"/>
                  <a:gd name="T75" fmla="*/ 0 h 569"/>
                  <a:gd name="T76" fmla="*/ 0 w 333"/>
                  <a:gd name="T77" fmla="*/ 0 h 569"/>
                  <a:gd name="T78" fmla="*/ 0 w 333"/>
                  <a:gd name="T79" fmla="*/ 0 h 569"/>
                  <a:gd name="T80" fmla="*/ 0 w 333"/>
                  <a:gd name="T81" fmla="*/ 0 h 569"/>
                  <a:gd name="T82" fmla="*/ 0 w 333"/>
                  <a:gd name="T83" fmla="*/ 0 h 569"/>
                  <a:gd name="T84" fmla="*/ 0 w 333"/>
                  <a:gd name="T85" fmla="*/ 0 h 569"/>
                  <a:gd name="T86" fmla="*/ 0 w 333"/>
                  <a:gd name="T87" fmla="*/ 0 h 569"/>
                  <a:gd name="T88" fmla="*/ 0 w 333"/>
                  <a:gd name="T89" fmla="*/ 0 h 569"/>
                  <a:gd name="T90" fmla="*/ 0 w 333"/>
                  <a:gd name="T91" fmla="*/ 0 h 56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33"/>
                  <a:gd name="T139" fmla="*/ 0 h 569"/>
                  <a:gd name="T140" fmla="*/ 333 w 333"/>
                  <a:gd name="T141" fmla="*/ 569 h 56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33" h="569">
                    <a:moveTo>
                      <a:pt x="25" y="366"/>
                    </a:moveTo>
                    <a:lnTo>
                      <a:pt x="39" y="354"/>
                    </a:lnTo>
                    <a:lnTo>
                      <a:pt x="52" y="354"/>
                    </a:lnTo>
                    <a:lnTo>
                      <a:pt x="61" y="354"/>
                    </a:lnTo>
                    <a:lnTo>
                      <a:pt x="65" y="354"/>
                    </a:lnTo>
                    <a:lnTo>
                      <a:pt x="77" y="350"/>
                    </a:lnTo>
                    <a:lnTo>
                      <a:pt x="82" y="336"/>
                    </a:lnTo>
                    <a:lnTo>
                      <a:pt x="85" y="325"/>
                    </a:lnTo>
                    <a:lnTo>
                      <a:pt x="92" y="320"/>
                    </a:lnTo>
                    <a:lnTo>
                      <a:pt x="103" y="320"/>
                    </a:lnTo>
                    <a:lnTo>
                      <a:pt x="113" y="304"/>
                    </a:lnTo>
                    <a:lnTo>
                      <a:pt x="137" y="300"/>
                    </a:lnTo>
                    <a:lnTo>
                      <a:pt x="146" y="287"/>
                    </a:lnTo>
                    <a:lnTo>
                      <a:pt x="158" y="287"/>
                    </a:lnTo>
                    <a:lnTo>
                      <a:pt x="165" y="287"/>
                    </a:lnTo>
                    <a:lnTo>
                      <a:pt x="162" y="283"/>
                    </a:lnTo>
                    <a:lnTo>
                      <a:pt x="152" y="260"/>
                    </a:lnTo>
                    <a:lnTo>
                      <a:pt x="140" y="260"/>
                    </a:lnTo>
                    <a:lnTo>
                      <a:pt x="134" y="251"/>
                    </a:lnTo>
                    <a:lnTo>
                      <a:pt x="124" y="239"/>
                    </a:lnTo>
                    <a:lnTo>
                      <a:pt x="124" y="233"/>
                    </a:lnTo>
                    <a:lnTo>
                      <a:pt x="113" y="222"/>
                    </a:lnTo>
                    <a:lnTo>
                      <a:pt x="107" y="222"/>
                    </a:lnTo>
                    <a:lnTo>
                      <a:pt x="97" y="217"/>
                    </a:lnTo>
                    <a:lnTo>
                      <a:pt x="97" y="205"/>
                    </a:lnTo>
                    <a:lnTo>
                      <a:pt x="92" y="188"/>
                    </a:lnTo>
                    <a:lnTo>
                      <a:pt x="89" y="183"/>
                    </a:lnTo>
                    <a:lnTo>
                      <a:pt x="74" y="183"/>
                    </a:lnTo>
                    <a:lnTo>
                      <a:pt x="65" y="176"/>
                    </a:lnTo>
                    <a:lnTo>
                      <a:pt x="65" y="168"/>
                    </a:lnTo>
                    <a:lnTo>
                      <a:pt x="74" y="155"/>
                    </a:lnTo>
                    <a:lnTo>
                      <a:pt x="70" y="155"/>
                    </a:lnTo>
                    <a:lnTo>
                      <a:pt x="70" y="144"/>
                    </a:lnTo>
                    <a:lnTo>
                      <a:pt x="74" y="138"/>
                    </a:lnTo>
                    <a:lnTo>
                      <a:pt x="79" y="138"/>
                    </a:lnTo>
                    <a:lnTo>
                      <a:pt x="85" y="134"/>
                    </a:lnTo>
                    <a:lnTo>
                      <a:pt x="89" y="122"/>
                    </a:lnTo>
                    <a:lnTo>
                      <a:pt x="92" y="118"/>
                    </a:lnTo>
                    <a:lnTo>
                      <a:pt x="92" y="111"/>
                    </a:lnTo>
                    <a:lnTo>
                      <a:pt x="82" y="95"/>
                    </a:lnTo>
                    <a:lnTo>
                      <a:pt x="82" y="84"/>
                    </a:lnTo>
                    <a:lnTo>
                      <a:pt x="92" y="80"/>
                    </a:lnTo>
                    <a:lnTo>
                      <a:pt x="104" y="73"/>
                    </a:lnTo>
                    <a:lnTo>
                      <a:pt x="118" y="58"/>
                    </a:lnTo>
                    <a:lnTo>
                      <a:pt x="124" y="50"/>
                    </a:lnTo>
                    <a:lnTo>
                      <a:pt x="140" y="23"/>
                    </a:lnTo>
                    <a:lnTo>
                      <a:pt x="155" y="8"/>
                    </a:lnTo>
                    <a:lnTo>
                      <a:pt x="165" y="0"/>
                    </a:lnTo>
                    <a:lnTo>
                      <a:pt x="237" y="38"/>
                    </a:lnTo>
                    <a:lnTo>
                      <a:pt x="262" y="50"/>
                    </a:lnTo>
                    <a:lnTo>
                      <a:pt x="274" y="58"/>
                    </a:lnTo>
                    <a:lnTo>
                      <a:pt x="333" y="88"/>
                    </a:lnTo>
                    <a:lnTo>
                      <a:pt x="330" y="107"/>
                    </a:lnTo>
                    <a:lnTo>
                      <a:pt x="324" y="111"/>
                    </a:lnTo>
                    <a:lnTo>
                      <a:pt x="316" y="122"/>
                    </a:lnTo>
                    <a:lnTo>
                      <a:pt x="313" y="130"/>
                    </a:lnTo>
                    <a:lnTo>
                      <a:pt x="307" y="138"/>
                    </a:lnTo>
                    <a:lnTo>
                      <a:pt x="301" y="144"/>
                    </a:lnTo>
                    <a:lnTo>
                      <a:pt x="298" y="155"/>
                    </a:lnTo>
                    <a:lnTo>
                      <a:pt x="296" y="168"/>
                    </a:lnTo>
                    <a:lnTo>
                      <a:pt x="274" y="168"/>
                    </a:lnTo>
                    <a:lnTo>
                      <a:pt x="262" y="176"/>
                    </a:lnTo>
                    <a:lnTo>
                      <a:pt x="262" y="188"/>
                    </a:lnTo>
                    <a:lnTo>
                      <a:pt x="259" y="193"/>
                    </a:lnTo>
                    <a:lnTo>
                      <a:pt x="253" y="193"/>
                    </a:lnTo>
                    <a:lnTo>
                      <a:pt x="256" y="205"/>
                    </a:lnTo>
                    <a:lnTo>
                      <a:pt x="271" y="210"/>
                    </a:lnTo>
                    <a:lnTo>
                      <a:pt x="274" y="217"/>
                    </a:lnTo>
                    <a:lnTo>
                      <a:pt x="284" y="217"/>
                    </a:lnTo>
                    <a:lnTo>
                      <a:pt x="296" y="217"/>
                    </a:lnTo>
                    <a:lnTo>
                      <a:pt x="298" y="217"/>
                    </a:lnTo>
                    <a:lnTo>
                      <a:pt x="313" y="222"/>
                    </a:lnTo>
                    <a:lnTo>
                      <a:pt x="307" y="210"/>
                    </a:lnTo>
                    <a:lnTo>
                      <a:pt x="314" y="210"/>
                    </a:lnTo>
                    <a:lnTo>
                      <a:pt x="319" y="226"/>
                    </a:lnTo>
                    <a:lnTo>
                      <a:pt x="319" y="255"/>
                    </a:lnTo>
                    <a:lnTo>
                      <a:pt x="316" y="266"/>
                    </a:lnTo>
                    <a:lnTo>
                      <a:pt x="313" y="283"/>
                    </a:lnTo>
                    <a:lnTo>
                      <a:pt x="313" y="291"/>
                    </a:lnTo>
                    <a:lnTo>
                      <a:pt x="304" y="325"/>
                    </a:lnTo>
                    <a:lnTo>
                      <a:pt x="304" y="336"/>
                    </a:lnTo>
                    <a:lnTo>
                      <a:pt x="298" y="366"/>
                    </a:lnTo>
                    <a:lnTo>
                      <a:pt x="296" y="371"/>
                    </a:lnTo>
                    <a:lnTo>
                      <a:pt x="289" y="366"/>
                    </a:lnTo>
                    <a:lnTo>
                      <a:pt x="296" y="362"/>
                    </a:lnTo>
                    <a:lnTo>
                      <a:pt x="298" y="336"/>
                    </a:lnTo>
                    <a:lnTo>
                      <a:pt x="298" y="312"/>
                    </a:lnTo>
                    <a:lnTo>
                      <a:pt x="296" y="312"/>
                    </a:lnTo>
                    <a:lnTo>
                      <a:pt x="287" y="325"/>
                    </a:lnTo>
                    <a:lnTo>
                      <a:pt x="287" y="332"/>
                    </a:lnTo>
                    <a:lnTo>
                      <a:pt x="289" y="336"/>
                    </a:lnTo>
                    <a:lnTo>
                      <a:pt x="287" y="354"/>
                    </a:lnTo>
                    <a:lnTo>
                      <a:pt x="274" y="366"/>
                    </a:lnTo>
                    <a:lnTo>
                      <a:pt x="274" y="386"/>
                    </a:lnTo>
                    <a:lnTo>
                      <a:pt x="266" y="404"/>
                    </a:lnTo>
                    <a:lnTo>
                      <a:pt x="262" y="409"/>
                    </a:lnTo>
                    <a:lnTo>
                      <a:pt x="250" y="421"/>
                    </a:lnTo>
                    <a:lnTo>
                      <a:pt x="246" y="425"/>
                    </a:lnTo>
                    <a:lnTo>
                      <a:pt x="232" y="425"/>
                    </a:lnTo>
                    <a:lnTo>
                      <a:pt x="229" y="434"/>
                    </a:lnTo>
                    <a:lnTo>
                      <a:pt x="232" y="434"/>
                    </a:lnTo>
                    <a:lnTo>
                      <a:pt x="237" y="440"/>
                    </a:lnTo>
                    <a:lnTo>
                      <a:pt x="232" y="453"/>
                    </a:lnTo>
                    <a:lnTo>
                      <a:pt x="225" y="459"/>
                    </a:lnTo>
                    <a:lnTo>
                      <a:pt x="211" y="469"/>
                    </a:lnTo>
                    <a:lnTo>
                      <a:pt x="198" y="480"/>
                    </a:lnTo>
                    <a:lnTo>
                      <a:pt x="193" y="488"/>
                    </a:lnTo>
                    <a:lnTo>
                      <a:pt x="188" y="493"/>
                    </a:lnTo>
                    <a:lnTo>
                      <a:pt x="170" y="512"/>
                    </a:lnTo>
                    <a:lnTo>
                      <a:pt x="162" y="524"/>
                    </a:lnTo>
                    <a:lnTo>
                      <a:pt x="155" y="541"/>
                    </a:lnTo>
                    <a:lnTo>
                      <a:pt x="155" y="553"/>
                    </a:lnTo>
                    <a:lnTo>
                      <a:pt x="146" y="557"/>
                    </a:lnTo>
                    <a:lnTo>
                      <a:pt x="134" y="569"/>
                    </a:lnTo>
                    <a:lnTo>
                      <a:pt x="124" y="569"/>
                    </a:lnTo>
                    <a:lnTo>
                      <a:pt x="118" y="569"/>
                    </a:lnTo>
                    <a:lnTo>
                      <a:pt x="118" y="557"/>
                    </a:lnTo>
                    <a:lnTo>
                      <a:pt x="134" y="524"/>
                    </a:lnTo>
                    <a:lnTo>
                      <a:pt x="118" y="509"/>
                    </a:lnTo>
                    <a:lnTo>
                      <a:pt x="110" y="509"/>
                    </a:lnTo>
                    <a:lnTo>
                      <a:pt x="107" y="504"/>
                    </a:lnTo>
                    <a:lnTo>
                      <a:pt x="89" y="504"/>
                    </a:lnTo>
                    <a:lnTo>
                      <a:pt x="82" y="509"/>
                    </a:lnTo>
                    <a:lnTo>
                      <a:pt x="77" y="504"/>
                    </a:lnTo>
                    <a:lnTo>
                      <a:pt x="74" y="496"/>
                    </a:lnTo>
                    <a:lnTo>
                      <a:pt x="61" y="488"/>
                    </a:lnTo>
                    <a:lnTo>
                      <a:pt x="49" y="488"/>
                    </a:lnTo>
                    <a:lnTo>
                      <a:pt x="43" y="469"/>
                    </a:lnTo>
                    <a:lnTo>
                      <a:pt x="33" y="469"/>
                    </a:lnTo>
                    <a:lnTo>
                      <a:pt x="22" y="453"/>
                    </a:lnTo>
                    <a:lnTo>
                      <a:pt x="15" y="453"/>
                    </a:lnTo>
                    <a:lnTo>
                      <a:pt x="6" y="440"/>
                    </a:lnTo>
                    <a:lnTo>
                      <a:pt x="1" y="434"/>
                    </a:lnTo>
                    <a:lnTo>
                      <a:pt x="6" y="434"/>
                    </a:lnTo>
                    <a:lnTo>
                      <a:pt x="6" y="421"/>
                    </a:lnTo>
                    <a:lnTo>
                      <a:pt x="0" y="409"/>
                    </a:lnTo>
                    <a:lnTo>
                      <a:pt x="0" y="404"/>
                    </a:lnTo>
                    <a:lnTo>
                      <a:pt x="1" y="392"/>
                    </a:lnTo>
                    <a:lnTo>
                      <a:pt x="19" y="366"/>
                    </a:lnTo>
                    <a:lnTo>
                      <a:pt x="25" y="3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38">
                <a:extLst>
                  <a:ext uri="{FF2B5EF4-FFF2-40B4-BE49-F238E27FC236}">
                    <a16:creationId xmlns:a16="http://schemas.microsoft.com/office/drawing/2014/main" id="{EC0863AF-6E21-4871-B23D-BD20C22D4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7" y="3201"/>
                <a:ext cx="410" cy="438"/>
              </a:xfrm>
              <a:custGeom>
                <a:avLst/>
                <a:gdLst>
                  <a:gd name="T0" fmla="*/ 0 w 1230"/>
                  <a:gd name="T1" fmla="*/ 0 h 1318"/>
                  <a:gd name="T2" fmla="*/ 0 w 1230"/>
                  <a:gd name="T3" fmla="*/ 0 h 1318"/>
                  <a:gd name="T4" fmla="*/ 0 w 1230"/>
                  <a:gd name="T5" fmla="*/ 0 h 1318"/>
                  <a:gd name="T6" fmla="*/ 0 w 1230"/>
                  <a:gd name="T7" fmla="*/ 0 h 1318"/>
                  <a:gd name="T8" fmla="*/ 0 w 1230"/>
                  <a:gd name="T9" fmla="*/ 0 h 1318"/>
                  <a:gd name="T10" fmla="*/ 0 w 1230"/>
                  <a:gd name="T11" fmla="*/ 0 h 1318"/>
                  <a:gd name="T12" fmla="*/ 0 w 1230"/>
                  <a:gd name="T13" fmla="*/ 0 h 1318"/>
                  <a:gd name="T14" fmla="*/ 0 w 1230"/>
                  <a:gd name="T15" fmla="*/ 0 h 1318"/>
                  <a:gd name="T16" fmla="*/ 0 w 1230"/>
                  <a:gd name="T17" fmla="*/ 0 h 1318"/>
                  <a:gd name="T18" fmla="*/ 0 w 1230"/>
                  <a:gd name="T19" fmla="*/ 0 h 1318"/>
                  <a:gd name="T20" fmla="*/ 0 w 1230"/>
                  <a:gd name="T21" fmla="*/ 0 h 1318"/>
                  <a:gd name="T22" fmla="*/ 0 w 1230"/>
                  <a:gd name="T23" fmla="*/ 0 h 1318"/>
                  <a:gd name="T24" fmla="*/ 0 w 1230"/>
                  <a:gd name="T25" fmla="*/ 0 h 1318"/>
                  <a:gd name="T26" fmla="*/ 0 w 1230"/>
                  <a:gd name="T27" fmla="*/ 0 h 1318"/>
                  <a:gd name="T28" fmla="*/ 0 w 1230"/>
                  <a:gd name="T29" fmla="*/ 0 h 1318"/>
                  <a:gd name="T30" fmla="*/ 0 w 1230"/>
                  <a:gd name="T31" fmla="*/ 0 h 1318"/>
                  <a:gd name="T32" fmla="*/ 0 w 1230"/>
                  <a:gd name="T33" fmla="*/ 0 h 1318"/>
                  <a:gd name="T34" fmla="*/ 0 w 1230"/>
                  <a:gd name="T35" fmla="*/ 0 h 1318"/>
                  <a:gd name="T36" fmla="*/ 0 w 1230"/>
                  <a:gd name="T37" fmla="*/ 0 h 1318"/>
                  <a:gd name="T38" fmla="*/ 0 w 1230"/>
                  <a:gd name="T39" fmla="*/ 0 h 1318"/>
                  <a:gd name="T40" fmla="*/ 0 w 1230"/>
                  <a:gd name="T41" fmla="*/ 0 h 1318"/>
                  <a:gd name="T42" fmla="*/ 0 w 1230"/>
                  <a:gd name="T43" fmla="*/ 0 h 1318"/>
                  <a:gd name="T44" fmla="*/ 0 w 1230"/>
                  <a:gd name="T45" fmla="*/ 0 h 13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30"/>
                  <a:gd name="T70" fmla="*/ 0 h 1318"/>
                  <a:gd name="T71" fmla="*/ 1230 w 1230"/>
                  <a:gd name="T72" fmla="*/ 1318 h 13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30" h="1318">
                    <a:moveTo>
                      <a:pt x="0" y="1311"/>
                    </a:moveTo>
                    <a:lnTo>
                      <a:pt x="0" y="749"/>
                    </a:lnTo>
                    <a:lnTo>
                      <a:pt x="3" y="561"/>
                    </a:lnTo>
                    <a:lnTo>
                      <a:pt x="3" y="0"/>
                    </a:lnTo>
                    <a:lnTo>
                      <a:pt x="1230" y="0"/>
                    </a:lnTo>
                    <a:lnTo>
                      <a:pt x="1230" y="122"/>
                    </a:lnTo>
                    <a:lnTo>
                      <a:pt x="1223" y="122"/>
                    </a:lnTo>
                    <a:lnTo>
                      <a:pt x="1223" y="524"/>
                    </a:lnTo>
                    <a:lnTo>
                      <a:pt x="1221" y="630"/>
                    </a:lnTo>
                    <a:lnTo>
                      <a:pt x="1221" y="838"/>
                    </a:lnTo>
                    <a:lnTo>
                      <a:pt x="1217" y="942"/>
                    </a:lnTo>
                    <a:lnTo>
                      <a:pt x="1217" y="1162"/>
                    </a:lnTo>
                    <a:lnTo>
                      <a:pt x="495" y="1162"/>
                    </a:lnTo>
                    <a:lnTo>
                      <a:pt x="492" y="1167"/>
                    </a:lnTo>
                    <a:lnTo>
                      <a:pt x="492" y="1190"/>
                    </a:lnTo>
                    <a:lnTo>
                      <a:pt x="498" y="1200"/>
                    </a:lnTo>
                    <a:lnTo>
                      <a:pt x="511" y="1212"/>
                    </a:lnTo>
                    <a:lnTo>
                      <a:pt x="356" y="1212"/>
                    </a:lnTo>
                    <a:lnTo>
                      <a:pt x="169" y="1212"/>
                    </a:lnTo>
                    <a:lnTo>
                      <a:pt x="169" y="1311"/>
                    </a:lnTo>
                    <a:lnTo>
                      <a:pt x="112" y="1318"/>
                    </a:lnTo>
                    <a:lnTo>
                      <a:pt x="32" y="1318"/>
                    </a:lnTo>
                    <a:lnTo>
                      <a:pt x="0" y="131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Freeform 39">
                <a:extLst>
                  <a:ext uri="{FF2B5EF4-FFF2-40B4-BE49-F238E27FC236}">
                    <a16:creationId xmlns:a16="http://schemas.microsoft.com/office/drawing/2014/main" id="{E942386E-951E-4D73-BAE6-E351559A9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2577"/>
                <a:ext cx="536" cy="353"/>
              </a:xfrm>
              <a:custGeom>
                <a:avLst/>
                <a:gdLst>
                  <a:gd name="T0" fmla="*/ 0 w 1607"/>
                  <a:gd name="T1" fmla="*/ 0 h 1057"/>
                  <a:gd name="T2" fmla="*/ 0 w 1607"/>
                  <a:gd name="T3" fmla="*/ 0 h 1057"/>
                  <a:gd name="T4" fmla="*/ 0 w 1607"/>
                  <a:gd name="T5" fmla="*/ 0 h 1057"/>
                  <a:gd name="T6" fmla="*/ 0 w 1607"/>
                  <a:gd name="T7" fmla="*/ 0 h 1057"/>
                  <a:gd name="T8" fmla="*/ 0 w 1607"/>
                  <a:gd name="T9" fmla="*/ 0 h 1057"/>
                  <a:gd name="T10" fmla="*/ 0 w 1607"/>
                  <a:gd name="T11" fmla="*/ 0 h 1057"/>
                  <a:gd name="T12" fmla="*/ 0 w 1607"/>
                  <a:gd name="T13" fmla="*/ 0 h 1057"/>
                  <a:gd name="T14" fmla="*/ 0 w 1607"/>
                  <a:gd name="T15" fmla="*/ 0 h 1057"/>
                  <a:gd name="T16" fmla="*/ 0 w 1607"/>
                  <a:gd name="T17" fmla="*/ 0 h 1057"/>
                  <a:gd name="T18" fmla="*/ 0 w 1607"/>
                  <a:gd name="T19" fmla="*/ 0 h 1057"/>
                  <a:gd name="T20" fmla="*/ 0 w 1607"/>
                  <a:gd name="T21" fmla="*/ 0 h 1057"/>
                  <a:gd name="T22" fmla="*/ 0 w 1607"/>
                  <a:gd name="T23" fmla="*/ 0 h 1057"/>
                  <a:gd name="T24" fmla="*/ 0 w 1607"/>
                  <a:gd name="T25" fmla="*/ 0 h 1057"/>
                  <a:gd name="T26" fmla="*/ 0 w 1607"/>
                  <a:gd name="T27" fmla="*/ 0 h 1057"/>
                  <a:gd name="T28" fmla="*/ 0 w 1607"/>
                  <a:gd name="T29" fmla="*/ 0 h 1057"/>
                  <a:gd name="T30" fmla="*/ 0 w 1607"/>
                  <a:gd name="T31" fmla="*/ 0 h 1057"/>
                  <a:gd name="T32" fmla="*/ 0 w 1607"/>
                  <a:gd name="T33" fmla="*/ 0 h 1057"/>
                  <a:gd name="T34" fmla="*/ 0 w 1607"/>
                  <a:gd name="T35" fmla="*/ 0 h 1057"/>
                  <a:gd name="T36" fmla="*/ 0 w 1607"/>
                  <a:gd name="T37" fmla="*/ 0 h 1057"/>
                  <a:gd name="T38" fmla="*/ 0 w 1607"/>
                  <a:gd name="T39" fmla="*/ 0 h 1057"/>
                  <a:gd name="T40" fmla="*/ 0 w 1607"/>
                  <a:gd name="T41" fmla="*/ 0 h 1057"/>
                  <a:gd name="T42" fmla="*/ 0 w 1607"/>
                  <a:gd name="T43" fmla="*/ 0 h 1057"/>
                  <a:gd name="T44" fmla="*/ 0 w 1607"/>
                  <a:gd name="T45" fmla="*/ 0 h 1057"/>
                  <a:gd name="T46" fmla="*/ 0 w 1607"/>
                  <a:gd name="T47" fmla="*/ 0 h 1057"/>
                  <a:gd name="T48" fmla="*/ 0 w 1607"/>
                  <a:gd name="T49" fmla="*/ 0 h 1057"/>
                  <a:gd name="T50" fmla="*/ 0 w 1607"/>
                  <a:gd name="T51" fmla="*/ 0 h 1057"/>
                  <a:gd name="T52" fmla="*/ 0 w 1607"/>
                  <a:gd name="T53" fmla="*/ 0 h 1057"/>
                  <a:gd name="T54" fmla="*/ 0 w 1607"/>
                  <a:gd name="T55" fmla="*/ 0 h 1057"/>
                  <a:gd name="T56" fmla="*/ 0 w 1607"/>
                  <a:gd name="T57" fmla="*/ 0 h 1057"/>
                  <a:gd name="T58" fmla="*/ 0 w 1607"/>
                  <a:gd name="T59" fmla="*/ 0 h 1057"/>
                  <a:gd name="T60" fmla="*/ 0 w 1607"/>
                  <a:gd name="T61" fmla="*/ 0 h 1057"/>
                  <a:gd name="T62" fmla="*/ 0 w 1607"/>
                  <a:gd name="T63" fmla="*/ 0 h 1057"/>
                  <a:gd name="T64" fmla="*/ 0 w 1607"/>
                  <a:gd name="T65" fmla="*/ 0 h 1057"/>
                  <a:gd name="T66" fmla="*/ 0 w 1607"/>
                  <a:gd name="T67" fmla="*/ 0 h 1057"/>
                  <a:gd name="T68" fmla="*/ 0 w 1607"/>
                  <a:gd name="T69" fmla="*/ 0 h 1057"/>
                  <a:gd name="T70" fmla="*/ 0 w 1607"/>
                  <a:gd name="T71" fmla="*/ 0 h 1057"/>
                  <a:gd name="T72" fmla="*/ 0 w 1607"/>
                  <a:gd name="T73" fmla="*/ 0 h 1057"/>
                  <a:gd name="T74" fmla="*/ 0 w 1607"/>
                  <a:gd name="T75" fmla="*/ 0 h 1057"/>
                  <a:gd name="T76" fmla="*/ 0 w 1607"/>
                  <a:gd name="T77" fmla="*/ 0 h 1057"/>
                  <a:gd name="T78" fmla="*/ 0 w 1607"/>
                  <a:gd name="T79" fmla="*/ 0 h 1057"/>
                  <a:gd name="T80" fmla="*/ 0 w 1607"/>
                  <a:gd name="T81" fmla="*/ 0 h 1057"/>
                  <a:gd name="T82" fmla="*/ 0 w 1607"/>
                  <a:gd name="T83" fmla="*/ 0 h 1057"/>
                  <a:gd name="T84" fmla="*/ 0 w 1607"/>
                  <a:gd name="T85" fmla="*/ 0 h 1057"/>
                  <a:gd name="T86" fmla="*/ 0 w 1607"/>
                  <a:gd name="T87" fmla="*/ 0 h 1057"/>
                  <a:gd name="T88" fmla="*/ 0 w 1607"/>
                  <a:gd name="T89" fmla="*/ 0 h 1057"/>
                  <a:gd name="T90" fmla="*/ 0 w 1607"/>
                  <a:gd name="T91" fmla="*/ 0 h 1057"/>
                  <a:gd name="T92" fmla="*/ 0 w 1607"/>
                  <a:gd name="T93" fmla="*/ 0 h 1057"/>
                  <a:gd name="T94" fmla="*/ 0 w 1607"/>
                  <a:gd name="T95" fmla="*/ 0 h 1057"/>
                  <a:gd name="T96" fmla="*/ 0 w 1607"/>
                  <a:gd name="T97" fmla="*/ 0 h 1057"/>
                  <a:gd name="T98" fmla="*/ 0 w 1607"/>
                  <a:gd name="T99" fmla="*/ 0 h 1057"/>
                  <a:gd name="T100" fmla="*/ 0 w 1607"/>
                  <a:gd name="T101" fmla="*/ 0 h 1057"/>
                  <a:gd name="T102" fmla="*/ 0 w 1607"/>
                  <a:gd name="T103" fmla="*/ 0 h 1057"/>
                  <a:gd name="T104" fmla="*/ 0 w 1607"/>
                  <a:gd name="T105" fmla="*/ 0 h 1057"/>
                  <a:gd name="T106" fmla="*/ 0 w 1607"/>
                  <a:gd name="T107" fmla="*/ 0 h 1057"/>
                  <a:gd name="T108" fmla="*/ 0 w 1607"/>
                  <a:gd name="T109" fmla="*/ 0 h 1057"/>
                  <a:gd name="T110" fmla="*/ 0 w 1607"/>
                  <a:gd name="T111" fmla="*/ 0 h 1057"/>
                  <a:gd name="T112" fmla="*/ 0 w 1607"/>
                  <a:gd name="T113" fmla="*/ 0 h 1057"/>
                  <a:gd name="T114" fmla="*/ 0 w 1607"/>
                  <a:gd name="T115" fmla="*/ 0 h 1057"/>
                  <a:gd name="T116" fmla="*/ 0 w 1607"/>
                  <a:gd name="T117" fmla="*/ 0 h 1057"/>
                  <a:gd name="T118" fmla="*/ 0 w 1607"/>
                  <a:gd name="T119" fmla="*/ 0 h 1057"/>
                  <a:gd name="T120" fmla="*/ 0 w 1607"/>
                  <a:gd name="T121" fmla="*/ 0 h 1057"/>
                  <a:gd name="T122" fmla="*/ 0 w 1607"/>
                  <a:gd name="T123" fmla="*/ 0 h 1057"/>
                  <a:gd name="T124" fmla="*/ 0 w 1607"/>
                  <a:gd name="T125" fmla="*/ 0 h 105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07"/>
                  <a:gd name="T190" fmla="*/ 0 h 1057"/>
                  <a:gd name="T191" fmla="*/ 1607 w 1607"/>
                  <a:gd name="T192" fmla="*/ 1057 h 105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07" h="1057">
                    <a:moveTo>
                      <a:pt x="0" y="645"/>
                    </a:moveTo>
                    <a:lnTo>
                      <a:pt x="19" y="633"/>
                    </a:lnTo>
                    <a:lnTo>
                      <a:pt x="50" y="622"/>
                    </a:lnTo>
                    <a:lnTo>
                      <a:pt x="72" y="606"/>
                    </a:lnTo>
                    <a:lnTo>
                      <a:pt x="92" y="587"/>
                    </a:lnTo>
                    <a:lnTo>
                      <a:pt x="126" y="572"/>
                    </a:lnTo>
                    <a:lnTo>
                      <a:pt x="141" y="561"/>
                    </a:lnTo>
                    <a:lnTo>
                      <a:pt x="153" y="546"/>
                    </a:lnTo>
                    <a:lnTo>
                      <a:pt x="178" y="534"/>
                    </a:lnTo>
                    <a:lnTo>
                      <a:pt x="189" y="516"/>
                    </a:lnTo>
                    <a:lnTo>
                      <a:pt x="178" y="497"/>
                    </a:lnTo>
                    <a:lnTo>
                      <a:pt x="156" y="466"/>
                    </a:lnTo>
                    <a:lnTo>
                      <a:pt x="147" y="450"/>
                    </a:lnTo>
                    <a:lnTo>
                      <a:pt x="157" y="430"/>
                    </a:lnTo>
                    <a:lnTo>
                      <a:pt x="157" y="408"/>
                    </a:lnTo>
                    <a:lnTo>
                      <a:pt x="192" y="403"/>
                    </a:lnTo>
                    <a:lnTo>
                      <a:pt x="226" y="390"/>
                    </a:lnTo>
                    <a:lnTo>
                      <a:pt x="256" y="385"/>
                    </a:lnTo>
                    <a:lnTo>
                      <a:pt x="327" y="385"/>
                    </a:lnTo>
                    <a:lnTo>
                      <a:pt x="343" y="385"/>
                    </a:lnTo>
                    <a:lnTo>
                      <a:pt x="361" y="385"/>
                    </a:lnTo>
                    <a:lnTo>
                      <a:pt x="376" y="385"/>
                    </a:lnTo>
                    <a:lnTo>
                      <a:pt x="403" y="390"/>
                    </a:lnTo>
                    <a:lnTo>
                      <a:pt x="436" y="412"/>
                    </a:lnTo>
                    <a:lnTo>
                      <a:pt x="465" y="412"/>
                    </a:lnTo>
                    <a:lnTo>
                      <a:pt x="491" y="403"/>
                    </a:lnTo>
                    <a:lnTo>
                      <a:pt x="547" y="403"/>
                    </a:lnTo>
                    <a:lnTo>
                      <a:pt x="565" y="408"/>
                    </a:lnTo>
                    <a:lnTo>
                      <a:pt x="577" y="408"/>
                    </a:lnTo>
                    <a:lnTo>
                      <a:pt x="601" y="403"/>
                    </a:lnTo>
                    <a:lnTo>
                      <a:pt x="619" y="390"/>
                    </a:lnTo>
                    <a:lnTo>
                      <a:pt x="643" y="367"/>
                    </a:lnTo>
                    <a:lnTo>
                      <a:pt x="662" y="367"/>
                    </a:lnTo>
                    <a:lnTo>
                      <a:pt x="672" y="354"/>
                    </a:lnTo>
                    <a:lnTo>
                      <a:pt x="687" y="346"/>
                    </a:lnTo>
                    <a:lnTo>
                      <a:pt x="699" y="354"/>
                    </a:lnTo>
                    <a:lnTo>
                      <a:pt x="722" y="342"/>
                    </a:lnTo>
                    <a:lnTo>
                      <a:pt x="722" y="324"/>
                    </a:lnTo>
                    <a:lnTo>
                      <a:pt x="719" y="302"/>
                    </a:lnTo>
                    <a:lnTo>
                      <a:pt x="708" y="281"/>
                    </a:lnTo>
                    <a:lnTo>
                      <a:pt x="717" y="270"/>
                    </a:lnTo>
                    <a:lnTo>
                      <a:pt x="736" y="260"/>
                    </a:lnTo>
                    <a:lnTo>
                      <a:pt x="725" y="243"/>
                    </a:lnTo>
                    <a:lnTo>
                      <a:pt x="722" y="225"/>
                    </a:lnTo>
                    <a:lnTo>
                      <a:pt x="708" y="247"/>
                    </a:lnTo>
                    <a:lnTo>
                      <a:pt x="702" y="225"/>
                    </a:lnTo>
                    <a:lnTo>
                      <a:pt x="705" y="206"/>
                    </a:lnTo>
                    <a:lnTo>
                      <a:pt x="760" y="181"/>
                    </a:lnTo>
                    <a:lnTo>
                      <a:pt x="774" y="170"/>
                    </a:lnTo>
                    <a:lnTo>
                      <a:pt x="805" y="149"/>
                    </a:lnTo>
                    <a:lnTo>
                      <a:pt x="812" y="126"/>
                    </a:lnTo>
                    <a:lnTo>
                      <a:pt x="821" y="110"/>
                    </a:lnTo>
                    <a:lnTo>
                      <a:pt x="841" y="99"/>
                    </a:lnTo>
                    <a:lnTo>
                      <a:pt x="872" y="72"/>
                    </a:lnTo>
                    <a:lnTo>
                      <a:pt x="912" y="37"/>
                    </a:lnTo>
                    <a:lnTo>
                      <a:pt x="927" y="33"/>
                    </a:lnTo>
                    <a:lnTo>
                      <a:pt x="966" y="15"/>
                    </a:lnTo>
                    <a:lnTo>
                      <a:pt x="985" y="10"/>
                    </a:lnTo>
                    <a:lnTo>
                      <a:pt x="1009" y="0"/>
                    </a:lnTo>
                    <a:lnTo>
                      <a:pt x="1025" y="10"/>
                    </a:lnTo>
                    <a:lnTo>
                      <a:pt x="1048" y="5"/>
                    </a:lnTo>
                    <a:lnTo>
                      <a:pt x="1071" y="10"/>
                    </a:lnTo>
                    <a:lnTo>
                      <a:pt x="1095" y="10"/>
                    </a:lnTo>
                    <a:lnTo>
                      <a:pt x="1134" y="5"/>
                    </a:lnTo>
                    <a:lnTo>
                      <a:pt x="1170" y="10"/>
                    </a:lnTo>
                    <a:lnTo>
                      <a:pt x="1307" y="5"/>
                    </a:lnTo>
                    <a:lnTo>
                      <a:pt x="1298" y="33"/>
                    </a:lnTo>
                    <a:lnTo>
                      <a:pt x="1301" y="79"/>
                    </a:lnTo>
                    <a:lnTo>
                      <a:pt x="1301" y="110"/>
                    </a:lnTo>
                    <a:lnTo>
                      <a:pt x="1308" y="126"/>
                    </a:lnTo>
                    <a:lnTo>
                      <a:pt x="1311" y="177"/>
                    </a:lnTo>
                    <a:lnTo>
                      <a:pt x="1296" y="200"/>
                    </a:lnTo>
                    <a:lnTo>
                      <a:pt x="1284" y="225"/>
                    </a:lnTo>
                    <a:lnTo>
                      <a:pt x="1298" y="265"/>
                    </a:lnTo>
                    <a:lnTo>
                      <a:pt x="1298" y="281"/>
                    </a:lnTo>
                    <a:lnTo>
                      <a:pt x="1296" y="313"/>
                    </a:lnTo>
                    <a:lnTo>
                      <a:pt x="1295" y="335"/>
                    </a:lnTo>
                    <a:lnTo>
                      <a:pt x="1307" y="331"/>
                    </a:lnTo>
                    <a:lnTo>
                      <a:pt x="1326" y="342"/>
                    </a:lnTo>
                    <a:lnTo>
                      <a:pt x="1326" y="385"/>
                    </a:lnTo>
                    <a:lnTo>
                      <a:pt x="1321" y="455"/>
                    </a:lnTo>
                    <a:lnTo>
                      <a:pt x="1318" y="474"/>
                    </a:lnTo>
                    <a:lnTo>
                      <a:pt x="1321" y="500"/>
                    </a:lnTo>
                    <a:lnTo>
                      <a:pt x="1318" y="526"/>
                    </a:lnTo>
                    <a:lnTo>
                      <a:pt x="1315" y="567"/>
                    </a:lnTo>
                    <a:lnTo>
                      <a:pt x="1307" y="583"/>
                    </a:lnTo>
                    <a:lnTo>
                      <a:pt x="1295" y="627"/>
                    </a:lnTo>
                    <a:lnTo>
                      <a:pt x="1281" y="661"/>
                    </a:lnTo>
                    <a:lnTo>
                      <a:pt x="1274" y="683"/>
                    </a:lnTo>
                    <a:lnTo>
                      <a:pt x="1271" y="783"/>
                    </a:lnTo>
                    <a:lnTo>
                      <a:pt x="1265" y="850"/>
                    </a:lnTo>
                    <a:lnTo>
                      <a:pt x="1265" y="863"/>
                    </a:lnTo>
                    <a:lnTo>
                      <a:pt x="1280" y="886"/>
                    </a:lnTo>
                    <a:lnTo>
                      <a:pt x="1232" y="913"/>
                    </a:lnTo>
                    <a:lnTo>
                      <a:pt x="1241" y="932"/>
                    </a:lnTo>
                    <a:lnTo>
                      <a:pt x="1237" y="947"/>
                    </a:lnTo>
                    <a:lnTo>
                      <a:pt x="1225" y="959"/>
                    </a:lnTo>
                    <a:lnTo>
                      <a:pt x="1210" y="982"/>
                    </a:lnTo>
                    <a:lnTo>
                      <a:pt x="1225" y="990"/>
                    </a:lnTo>
                    <a:lnTo>
                      <a:pt x="1235" y="974"/>
                    </a:lnTo>
                    <a:lnTo>
                      <a:pt x="1251" y="970"/>
                    </a:lnTo>
                    <a:lnTo>
                      <a:pt x="1265" y="959"/>
                    </a:lnTo>
                    <a:lnTo>
                      <a:pt x="1280" y="952"/>
                    </a:lnTo>
                    <a:lnTo>
                      <a:pt x="1295" y="959"/>
                    </a:lnTo>
                    <a:lnTo>
                      <a:pt x="1307" y="952"/>
                    </a:lnTo>
                    <a:lnTo>
                      <a:pt x="1330" y="959"/>
                    </a:lnTo>
                    <a:lnTo>
                      <a:pt x="1344" y="947"/>
                    </a:lnTo>
                    <a:lnTo>
                      <a:pt x="1359" y="947"/>
                    </a:lnTo>
                    <a:lnTo>
                      <a:pt x="1414" y="947"/>
                    </a:lnTo>
                    <a:lnTo>
                      <a:pt x="1438" y="940"/>
                    </a:lnTo>
                    <a:lnTo>
                      <a:pt x="1464" y="936"/>
                    </a:lnTo>
                    <a:lnTo>
                      <a:pt x="1476" y="925"/>
                    </a:lnTo>
                    <a:lnTo>
                      <a:pt x="1493" y="913"/>
                    </a:lnTo>
                    <a:lnTo>
                      <a:pt x="1519" y="898"/>
                    </a:lnTo>
                    <a:lnTo>
                      <a:pt x="1503" y="920"/>
                    </a:lnTo>
                    <a:lnTo>
                      <a:pt x="1485" y="940"/>
                    </a:lnTo>
                    <a:lnTo>
                      <a:pt x="1473" y="940"/>
                    </a:lnTo>
                    <a:lnTo>
                      <a:pt x="1455" y="952"/>
                    </a:lnTo>
                    <a:lnTo>
                      <a:pt x="1469" y="970"/>
                    </a:lnTo>
                    <a:lnTo>
                      <a:pt x="1485" y="970"/>
                    </a:lnTo>
                    <a:lnTo>
                      <a:pt x="1499" y="952"/>
                    </a:lnTo>
                    <a:lnTo>
                      <a:pt x="1513" y="936"/>
                    </a:lnTo>
                    <a:lnTo>
                      <a:pt x="1537" y="932"/>
                    </a:lnTo>
                    <a:lnTo>
                      <a:pt x="1558" y="936"/>
                    </a:lnTo>
                    <a:lnTo>
                      <a:pt x="1572" y="932"/>
                    </a:lnTo>
                    <a:lnTo>
                      <a:pt x="1588" y="925"/>
                    </a:lnTo>
                    <a:lnTo>
                      <a:pt x="1607" y="920"/>
                    </a:lnTo>
                    <a:lnTo>
                      <a:pt x="1576" y="940"/>
                    </a:lnTo>
                    <a:lnTo>
                      <a:pt x="1555" y="947"/>
                    </a:lnTo>
                    <a:lnTo>
                      <a:pt x="1533" y="959"/>
                    </a:lnTo>
                    <a:lnTo>
                      <a:pt x="1513" y="970"/>
                    </a:lnTo>
                    <a:lnTo>
                      <a:pt x="1469" y="982"/>
                    </a:lnTo>
                    <a:lnTo>
                      <a:pt x="1414" y="1007"/>
                    </a:lnTo>
                    <a:lnTo>
                      <a:pt x="1366" y="1020"/>
                    </a:lnTo>
                    <a:lnTo>
                      <a:pt x="1344" y="1024"/>
                    </a:lnTo>
                    <a:lnTo>
                      <a:pt x="1388" y="1007"/>
                    </a:lnTo>
                    <a:lnTo>
                      <a:pt x="1426" y="996"/>
                    </a:lnTo>
                    <a:lnTo>
                      <a:pt x="1444" y="986"/>
                    </a:lnTo>
                    <a:lnTo>
                      <a:pt x="1426" y="986"/>
                    </a:lnTo>
                    <a:lnTo>
                      <a:pt x="1399" y="996"/>
                    </a:lnTo>
                    <a:lnTo>
                      <a:pt x="1384" y="996"/>
                    </a:lnTo>
                    <a:lnTo>
                      <a:pt x="1371" y="996"/>
                    </a:lnTo>
                    <a:lnTo>
                      <a:pt x="1347" y="1001"/>
                    </a:lnTo>
                    <a:lnTo>
                      <a:pt x="1326" y="1007"/>
                    </a:lnTo>
                    <a:lnTo>
                      <a:pt x="1308" y="1012"/>
                    </a:lnTo>
                    <a:lnTo>
                      <a:pt x="1296" y="1020"/>
                    </a:lnTo>
                    <a:lnTo>
                      <a:pt x="1268" y="1020"/>
                    </a:lnTo>
                    <a:lnTo>
                      <a:pt x="1243" y="1028"/>
                    </a:lnTo>
                    <a:lnTo>
                      <a:pt x="1232" y="1035"/>
                    </a:lnTo>
                    <a:lnTo>
                      <a:pt x="1205" y="1040"/>
                    </a:lnTo>
                    <a:lnTo>
                      <a:pt x="1217" y="1028"/>
                    </a:lnTo>
                    <a:lnTo>
                      <a:pt x="1199" y="1020"/>
                    </a:lnTo>
                    <a:lnTo>
                      <a:pt x="1176" y="1028"/>
                    </a:lnTo>
                    <a:lnTo>
                      <a:pt x="1170" y="1020"/>
                    </a:lnTo>
                    <a:lnTo>
                      <a:pt x="1187" y="1001"/>
                    </a:lnTo>
                    <a:lnTo>
                      <a:pt x="1213" y="982"/>
                    </a:lnTo>
                    <a:lnTo>
                      <a:pt x="1189" y="959"/>
                    </a:lnTo>
                    <a:lnTo>
                      <a:pt x="1187" y="974"/>
                    </a:lnTo>
                    <a:lnTo>
                      <a:pt x="1182" y="990"/>
                    </a:lnTo>
                    <a:lnTo>
                      <a:pt x="1170" y="1007"/>
                    </a:lnTo>
                    <a:lnTo>
                      <a:pt x="1187" y="974"/>
                    </a:lnTo>
                    <a:lnTo>
                      <a:pt x="1159" y="1020"/>
                    </a:lnTo>
                    <a:lnTo>
                      <a:pt x="1143" y="1045"/>
                    </a:lnTo>
                    <a:lnTo>
                      <a:pt x="1119" y="1057"/>
                    </a:lnTo>
                    <a:lnTo>
                      <a:pt x="1125" y="1040"/>
                    </a:lnTo>
                    <a:lnTo>
                      <a:pt x="1137" y="1020"/>
                    </a:lnTo>
                    <a:lnTo>
                      <a:pt x="1159" y="1020"/>
                    </a:lnTo>
                    <a:lnTo>
                      <a:pt x="1176" y="982"/>
                    </a:lnTo>
                    <a:lnTo>
                      <a:pt x="1189" y="959"/>
                    </a:lnTo>
                    <a:lnTo>
                      <a:pt x="1196" y="940"/>
                    </a:lnTo>
                    <a:lnTo>
                      <a:pt x="1137" y="910"/>
                    </a:lnTo>
                    <a:lnTo>
                      <a:pt x="1100" y="890"/>
                    </a:lnTo>
                    <a:lnTo>
                      <a:pt x="1028" y="852"/>
                    </a:lnTo>
                    <a:lnTo>
                      <a:pt x="1006" y="837"/>
                    </a:lnTo>
                    <a:lnTo>
                      <a:pt x="976" y="820"/>
                    </a:lnTo>
                    <a:lnTo>
                      <a:pt x="966" y="804"/>
                    </a:lnTo>
                    <a:lnTo>
                      <a:pt x="960" y="770"/>
                    </a:lnTo>
                    <a:lnTo>
                      <a:pt x="948" y="753"/>
                    </a:lnTo>
                    <a:lnTo>
                      <a:pt x="921" y="737"/>
                    </a:lnTo>
                    <a:lnTo>
                      <a:pt x="912" y="717"/>
                    </a:lnTo>
                    <a:lnTo>
                      <a:pt x="899" y="703"/>
                    </a:lnTo>
                    <a:lnTo>
                      <a:pt x="655" y="703"/>
                    </a:lnTo>
                    <a:lnTo>
                      <a:pt x="577" y="703"/>
                    </a:lnTo>
                    <a:lnTo>
                      <a:pt x="443" y="703"/>
                    </a:lnTo>
                    <a:lnTo>
                      <a:pt x="410" y="703"/>
                    </a:lnTo>
                    <a:lnTo>
                      <a:pt x="320" y="703"/>
                    </a:lnTo>
                    <a:lnTo>
                      <a:pt x="300" y="703"/>
                    </a:lnTo>
                    <a:lnTo>
                      <a:pt x="4" y="703"/>
                    </a:lnTo>
                    <a:lnTo>
                      <a:pt x="0" y="64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Freeform 40">
                <a:extLst>
                  <a:ext uri="{FF2B5EF4-FFF2-40B4-BE49-F238E27FC236}">
                    <a16:creationId xmlns:a16="http://schemas.microsoft.com/office/drawing/2014/main" id="{4CC93C5C-6767-4C7B-B4F2-D67AE52A3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" y="3232"/>
                <a:ext cx="595" cy="211"/>
              </a:xfrm>
              <a:custGeom>
                <a:avLst/>
                <a:gdLst>
                  <a:gd name="T0" fmla="*/ 0 w 1785"/>
                  <a:gd name="T1" fmla="*/ 0 h 634"/>
                  <a:gd name="T2" fmla="*/ 0 w 1785"/>
                  <a:gd name="T3" fmla="*/ 0 h 634"/>
                  <a:gd name="T4" fmla="*/ 0 w 1785"/>
                  <a:gd name="T5" fmla="*/ 0 h 634"/>
                  <a:gd name="T6" fmla="*/ 0 w 1785"/>
                  <a:gd name="T7" fmla="*/ 0 h 634"/>
                  <a:gd name="T8" fmla="*/ 0 w 1785"/>
                  <a:gd name="T9" fmla="*/ 0 h 634"/>
                  <a:gd name="T10" fmla="*/ 0 w 1785"/>
                  <a:gd name="T11" fmla="*/ 0 h 634"/>
                  <a:gd name="T12" fmla="*/ 0 w 1785"/>
                  <a:gd name="T13" fmla="*/ 0 h 634"/>
                  <a:gd name="T14" fmla="*/ 0 w 1785"/>
                  <a:gd name="T15" fmla="*/ 0 h 634"/>
                  <a:gd name="T16" fmla="*/ 0 w 1785"/>
                  <a:gd name="T17" fmla="*/ 0 h 634"/>
                  <a:gd name="T18" fmla="*/ 0 w 1785"/>
                  <a:gd name="T19" fmla="*/ 0 h 634"/>
                  <a:gd name="T20" fmla="*/ 0 w 1785"/>
                  <a:gd name="T21" fmla="*/ 0 h 634"/>
                  <a:gd name="T22" fmla="*/ 0 w 1785"/>
                  <a:gd name="T23" fmla="*/ 0 h 634"/>
                  <a:gd name="T24" fmla="*/ 0 w 1785"/>
                  <a:gd name="T25" fmla="*/ 0 h 634"/>
                  <a:gd name="T26" fmla="*/ 0 w 1785"/>
                  <a:gd name="T27" fmla="*/ 0 h 634"/>
                  <a:gd name="T28" fmla="*/ 0 w 1785"/>
                  <a:gd name="T29" fmla="*/ 0 h 634"/>
                  <a:gd name="T30" fmla="*/ 0 w 1785"/>
                  <a:gd name="T31" fmla="*/ 0 h 634"/>
                  <a:gd name="T32" fmla="*/ 0 w 1785"/>
                  <a:gd name="T33" fmla="*/ 0 h 634"/>
                  <a:gd name="T34" fmla="*/ 0 w 1785"/>
                  <a:gd name="T35" fmla="*/ 0 h 634"/>
                  <a:gd name="T36" fmla="*/ 0 w 1785"/>
                  <a:gd name="T37" fmla="*/ 0 h 634"/>
                  <a:gd name="T38" fmla="*/ 0 w 1785"/>
                  <a:gd name="T39" fmla="*/ 0 h 634"/>
                  <a:gd name="T40" fmla="*/ 0 w 1785"/>
                  <a:gd name="T41" fmla="*/ 0 h 634"/>
                  <a:gd name="T42" fmla="*/ 0 w 1785"/>
                  <a:gd name="T43" fmla="*/ 0 h 634"/>
                  <a:gd name="T44" fmla="*/ 0 w 1785"/>
                  <a:gd name="T45" fmla="*/ 0 h 634"/>
                  <a:gd name="T46" fmla="*/ 0 w 1785"/>
                  <a:gd name="T47" fmla="*/ 0 h 634"/>
                  <a:gd name="T48" fmla="*/ 0 w 1785"/>
                  <a:gd name="T49" fmla="*/ 0 h 634"/>
                  <a:gd name="T50" fmla="*/ 0 w 1785"/>
                  <a:gd name="T51" fmla="*/ 0 h 634"/>
                  <a:gd name="T52" fmla="*/ 0 w 1785"/>
                  <a:gd name="T53" fmla="*/ 0 h 634"/>
                  <a:gd name="T54" fmla="*/ 0 w 1785"/>
                  <a:gd name="T55" fmla="*/ 0 h 634"/>
                  <a:gd name="T56" fmla="*/ 0 w 1785"/>
                  <a:gd name="T57" fmla="*/ 0 h 634"/>
                  <a:gd name="T58" fmla="*/ 0 w 1785"/>
                  <a:gd name="T59" fmla="*/ 0 h 634"/>
                  <a:gd name="T60" fmla="*/ 0 w 1785"/>
                  <a:gd name="T61" fmla="*/ 0 h 634"/>
                  <a:gd name="T62" fmla="*/ 0 w 1785"/>
                  <a:gd name="T63" fmla="*/ 0 h 634"/>
                  <a:gd name="T64" fmla="*/ 0 w 1785"/>
                  <a:gd name="T65" fmla="*/ 0 h 634"/>
                  <a:gd name="T66" fmla="*/ 0 w 1785"/>
                  <a:gd name="T67" fmla="*/ 0 h 634"/>
                  <a:gd name="T68" fmla="*/ 0 w 1785"/>
                  <a:gd name="T69" fmla="*/ 0 h 634"/>
                  <a:gd name="T70" fmla="*/ 0 w 1785"/>
                  <a:gd name="T71" fmla="*/ 0 h 634"/>
                  <a:gd name="T72" fmla="*/ 0 w 1785"/>
                  <a:gd name="T73" fmla="*/ 0 h 634"/>
                  <a:gd name="T74" fmla="*/ 0 w 1785"/>
                  <a:gd name="T75" fmla="*/ 0 h 634"/>
                  <a:gd name="T76" fmla="*/ 0 w 1785"/>
                  <a:gd name="T77" fmla="*/ 0 h 634"/>
                  <a:gd name="T78" fmla="*/ 0 w 1785"/>
                  <a:gd name="T79" fmla="*/ 0 h 634"/>
                  <a:gd name="T80" fmla="*/ 0 w 1785"/>
                  <a:gd name="T81" fmla="*/ 0 h 634"/>
                  <a:gd name="T82" fmla="*/ 0 w 1785"/>
                  <a:gd name="T83" fmla="*/ 0 h 634"/>
                  <a:gd name="T84" fmla="*/ 0 w 1785"/>
                  <a:gd name="T85" fmla="*/ 0 h 634"/>
                  <a:gd name="T86" fmla="*/ 0 w 1785"/>
                  <a:gd name="T87" fmla="*/ 0 h 634"/>
                  <a:gd name="T88" fmla="*/ 0 w 1785"/>
                  <a:gd name="T89" fmla="*/ 0 h 634"/>
                  <a:gd name="T90" fmla="*/ 0 w 1785"/>
                  <a:gd name="T91" fmla="*/ 0 h 634"/>
                  <a:gd name="T92" fmla="*/ 0 w 1785"/>
                  <a:gd name="T93" fmla="*/ 0 h 634"/>
                  <a:gd name="T94" fmla="*/ 0 w 1785"/>
                  <a:gd name="T95" fmla="*/ 0 h 634"/>
                  <a:gd name="T96" fmla="*/ 0 w 1785"/>
                  <a:gd name="T97" fmla="*/ 0 h 63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85"/>
                  <a:gd name="T148" fmla="*/ 0 h 634"/>
                  <a:gd name="T149" fmla="*/ 1785 w 1785"/>
                  <a:gd name="T150" fmla="*/ 634 h 63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85" h="634">
                    <a:moveTo>
                      <a:pt x="0" y="374"/>
                    </a:moveTo>
                    <a:lnTo>
                      <a:pt x="6" y="320"/>
                    </a:lnTo>
                    <a:lnTo>
                      <a:pt x="40" y="316"/>
                    </a:lnTo>
                    <a:lnTo>
                      <a:pt x="60" y="304"/>
                    </a:lnTo>
                    <a:lnTo>
                      <a:pt x="63" y="283"/>
                    </a:lnTo>
                    <a:lnTo>
                      <a:pt x="69" y="267"/>
                    </a:lnTo>
                    <a:lnTo>
                      <a:pt x="98" y="251"/>
                    </a:lnTo>
                    <a:lnTo>
                      <a:pt x="128" y="237"/>
                    </a:lnTo>
                    <a:lnTo>
                      <a:pt x="149" y="237"/>
                    </a:lnTo>
                    <a:lnTo>
                      <a:pt x="164" y="237"/>
                    </a:lnTo>
                    <a:lnTo>
                      <a:pt x="189" y="222"/>
                    </a:lnTo>
                    <a:lnTo>
                      <a:pt x="203" y="214"/>
                    </a:lnTo>
                    <a:lnTo>
                      <a:pt x="223" y="204"/>
                    </a:lnTo>
                    <a:lnTo>
                      <a:pt x="237" y="195"/>
                    </a:lnTo>
                    <a:lnTo>
                      <a:pt x="255" y="182"/>
                    </a:lnTo>
                    <a:lnTo>
                      <a:pt x="268" y="182"/>
                    </a:lnTo>
                    <a:lnTo>
                      <a:pt x="292" y="166"/>
                    </a:lnTo>
                    <a:lnTo>
                      <a:pt x="304" y="155"/>
                    </a:lnTo>
                    <a:lnTo>
                      <a:pt x="310" y="140"/>
                    </a:lnTo>
                    <a:lnTo>
                      <a:pt x="338" y="116"/>
                    </a:lnTo>
                    <a:lnTo>
                      <a:pt x="344" y="140"/>
                    </a:lnTo>
                    <a:lnTo>
                      <a:pt x="381" y="140"/>
                    </a:lnTo>
                    <a:lnTo>
                      <a:pt x="392" y="116"/>
                    </a:lnTo>
                    <a:lnTo>
                      <a:pt x="409" y="111"/>
                    </a:lnTo>
                    <a:lnTo>
                      <a:pt x="438" y="106"/>
                    </a:lnTo>
                    <a:lnTo>
                      <a:pt x="456" y="111"/>
                    </a:lnTo>
                    <a:lnTo>
                      <a:pt x="470" y="106"/>
                    </a:lnTo>
                    <a:lnTo>
                      <a:pt x="478" y="86"/>
                    </a:lnTo>
                    <a:lnTo>
                      <a:pt x="499" y="61"/>
                    </a:lnTo>
                    <a:lnTo>
                      <a:pt x="512" y="52"/>
                    </a:lnTo>
                    <a:lnTo>
                      <a:pt x="530" y="53"/>
                    </a:lnTo>
                    <a:lnTo>
                      <a:pt x="526" y="38"/>
                    </a:lnTo>
                    <a:lnTo>
                      <a:pt x="535" y="29"/>
                    </a:lnTo>
                    <a:lnTo>
                      <a:pt x="539" y="0"/>
                    </a:lnTo>
                    <a:lnTo>
                      <a:pt x="600" y="0"/>
                    </a:lnTo>
                    <a:lnTo>
                      <a:pt x="698" y="4"/>
                    </a:lnTo>
                    <a:lnTo>
                      <a:pt x="858" y="4"/>
                    </a:lnTo>
                    <a:lnTo>
                      <a:pt x="872" y="14"/>
                    </a:lnTo>
                    <a:lnTo>
                      <a:pt x="1584" y="14"/>
                    </a:lnTo>
                    <a:lnTo>
                      <a:pt x="1621" y="14"/>
                    </a:lnTo>
                    <a:lnTo>
                      <a:pt x="1669" y="4"/>
                    </a:lnTo>
                    <a:lnTo>
                      <a:pt x="1682" y="4"/>
                    </a:lnTo>
                    <a:lnTo>
                      <a:pt x="1696" y="23"/>
                    </a:lnTo>
                    <a:lnTo>
                      <a:pt x="1711" y="23"/>
                    </a:lnTo>
                    <a:lnTo>
                      <a:pt x="1706" y="4"/>
                    </a:lnTo>
                    <a:lnTo>
                      <a:pt x="1719" y="4"/>
                    </a:lnTo>
                    <a:lnTo>
                      <a:pt x="1731" y="45"/>
                    </a:lnTo>
                    <a:lnTo>
                      <a:pt x="1734" y="72"/>
                    </a:lnTo>
                    <a:lnTo>
                      <a:pt x="1745" y="102"/>
                    </a:lnTo>
                    <a:lnTo>
                      <a:pt x="1754" y="116"/>
                    </a:lnTo>
                    <a:lnTo>
                      <a:pt x="1775" y="151"/>
                    </a:lnTo>
                    <a:lnTo>
                      <a:pt x="1776" y="166"/>
                    </a:lnTo>
                    <a:lnTo>
                      <a:pt x="1785" y="182"/>
                    </a:lnTo>
                    <a:lnTo>
                      <a:pt x="1770" y="166"/>
                    </a:lnTo>
                    <a:lnTo>
                      <a:pt x="1760" y="145"/>
                    </a:lnTo>
                    <a:lnTo>
                      <a:pt x="1743" y="124"/>
                    </a:lnTo>
                    <a:lnTo>
                      <a:pt x="1739" y="97"/>
                    </a:lnTo>
                    <a:lnTo>
                      <a:pt x="1727" y="72"/>
                    </a:lnTo>
                    <a:lnTo>
                      <a:pt x="1724" y="52"/>
                    </a:lnTo>
                    <a:lnTo>
                      <a:pt x="1713" y="4"/>
                    </a:lnTo>
                    <a:lnTo>
                      <a:pt x="1682" y="4"/>
                    </a:lnTo>
                    <a:lnTo>
                      <a:pt x="1693" y="72"/>
                    </a:lnTo>
                    <a:lnTo>
                      <a:pt x="1702" y="97"/>
                    </a:lnTo>
                    <a:lnTo>
                      <a:pt x="1679" y="79"/>
                    </a:lnTo>
                    <a:lnTo>
                      <a:pt x="1666" y="72"/>
                    </a:lnTo>
                    <a:lnTo>
                      <a:pt x="1666" y="86"/>
                    </a:lnTo>
                    <a:lnTo>
                      <a:pt x="1679" y="102"/>
                    </a:lnTo>
                    <a:lnTo>
                      <a:pt x="1661" y="106"/>
                    </a:lnTo>
                    <a:lnTo>
                      <a:pt x="1641" y="97"/>
                    </a:lnTo>
                    <a:lnTo>
                      <a:pt x="1641" y="111"/>
                    </a:lnTo>
                    <a:lnTo>
                      <a:pt x="1618" y="102"/>
                    </a:lnTo>
                    <a:lnTo>
                      <a:pt x="1599" y="116"/>
                    </a:lnTo>
                    <a:lnTo>
                      <a:pt x="1599" y="133"/>
                    </a:lnTo>
                    <a:lnTo>
                      <a:pt x="1584" y="140"/>
                    </a:lnTo>
                    <a:lnTo>
                      <a:pt x="1566" y="128"/>
                    </a:lnTo>
                    <a:lnTo>
                      <a:pt x="1554" y="111"/>
                    </a:lnTo>
                    <a:lnTo>
                      <a:pt x="1547" y="86"/>
                    </a:lnTo>
                    <a:lnTo>
                      <a:pt x="1557" y="72"/>
                    </a:lnTo>
                    <a:lnTo>
                      <a:pt x="1536" y="53"/>
                    </a:lnTo>
                    <a:lnTo>
                      <a:pt x="1547" y="72"/>
                    </a:lnTo>
                    <a:lnTo>
                      <a:pt x="1536" y="97"/>
                    </a:lnTo>
                    <a:lnTo>
                      <a:pt x="1541" y="116"/>
                    </a:lnTo>
                    <a:lnTo>
                      <a:pt x="1551" y="140"/>
                    </a:lnTo>
                    <a:lnTo>
                      <a:pt x="1542" y="155"/>
                    </a:lnTo>
                    <a:lnTo>
                      <a:pt x="1577" y="151"/>
                    </a:lnTo>
                    <a:lnTo>
                      <a:pt x="1599" y="151"/>
                    </a:lnTo>
                    <a:lnTo>
                      <a:pt x="1612" y="145"/>
                    </a:lnTo>
                    <a:lnTo>
                      <a:pt x="1627" y="155"/>
                    </a:lnTo>
                    <a:lnTo>
                      <a:pt x="1661" y="140"/>
                    </a:lnTo>
                    <a:lnTo>
                      <a:pt x="1676" y="145"/>
                    </a:lnTo>
                    <a:lnTo>
                      <a:pt x="1685" y="166"/>
                    </a:lnTo>
                    <a:lnTo>
                      <a:pt x="1682" y="182"/>
                    </a:lnTo>
                    <a:lnTo>
                      <a:pt x="1679" y="204"/>
                    </a:lnTo>
                    <a:lnTo>
                      <a:pt x="1661" y="204"/>
                    </a:lnTo>
                    <a:lnTo>
                      <a:pt x="1676" y="214"/>
                    </a:lnTo>
                    <a:lnTo>
                      <a:pt x="1693" y="195"/>
                    </a:lnTo>
                    <a:lnTo>
                      <a:pt x="1696" y="166"/>
                    </a:lnTo>
                    <a:lnTo>
                      <a:pt x="1713" y="162"/>
                    </a:lnTo>
                    <a:lnTo>
                      <a:pt x="1734" y="155"/>
                    </a:lnTo>
                    <a:lnTo>
                      <a:pt x="1749" y="176"/>
                    </a:lnTo>
                    <a:lnTo>
                      <a:pt x="1749" y="204"/>
                    </a:lnTo>
                    <a:lnTo>
                      <a:pt x="1743" y="227"/>
                    </a:lnTo>
                    <a:lnTo>
                      <a:pt x="1727" y="237"/>
                    </a:lnTo>
                    <a:lnTo>
                      <a:pt x="1711" y="237"/>
                    </a:lnTo>
                    <a:lnTo>
                      <a:pt x="1699" y="258"/>
                    </a:lnTo>
                    <a:lnTo>
                      <a:pt x="1679" y="267"/>
                    </a:lnTo>
                    <a:lnTo>
                      <a:pt x="1679" y="283"/>
                    </a:lnTo>
                    <a:lnTo>
                      <a:pt x="1666" y="286"/>
                    </a:lnTo>
                    <a:lnTo>
                      <a:pt x="1647" y="293"/>
                    </a:lnTo>
                    <a:lnTo>
                      <a:pt x="1621" y="275"/>
                    </a:lnTo>
                    <a:lnTo>
                      <a:pt x="1599" y="275"/>
                    </a:lnTo>
                    <a:lnTo>
                      <a:pt x="1584" y="283"/>
                    </a:lnTo>
                    <a:lnTo>
                      <a:pt x="1581" y="267"/>
                    </a:lnTo>
                    <a:lnTo>
                      <a:pt x="1599" y="251"/>
                    </a:lnTo>
                    <a:lnTo>
                      <a:pt x="1591" y="237"/>
                    </a:lnTo>
                    <a:lnTo>
                      <a:pt x="1569" y="251"/>
                    </a:lnTo>
                    <a:lnTo>
                      <a:pt x="1569" y="275"/>
                    </a:lnTo>
                    <a:lnTo>
                      <a:pt x="1536" y="273"/>
                    </a:lnTo>
                    <a:lnTo>
                      <a:pt x="1520" y="267"/>
                    </a:lnTo>
                    <a:lnTo>
                      <a:pt x="1490" y="251"/>
                    </a:lnTo>
                    <a:lnTo>
                      <a:pt x="1504" y="267"/>
                    </a:lnTo>
                    <a:lnTo>
                      <a:pt x="1523" y="275"/>
                    </a:lnTo>
                    <a:lnTo>
                      <a:pt x="1541" y="283"/>
                    </a:lnTo>
                    <a:lnTo>
                      <a:pt x="1565" y="304"/>
                    </a:lnTo>
                    <a:lnTo>
                      <a:pt x="1577" y="293"/>
                    </a:lnTo>
                    <a:lnTo>
                      <a:pt x="1591" y="298"/>
                    </a:lnTo>
                    <a:lnTo>
                      <a:pt x="1591" y="316"/>
                    </a:lnTo>
                    <a:lnTo>
                      <a:pt x="1577" y="316"/>
                    </a:lnTo>
                    <a:lnTo>
                      <a:pt x="1565" y="325"/>
                    </a:lnTo>
                    <a:lnTo>
                      <a:pt x="1581" y="332"/>
                    </a:lnTo>
                    <a:lnTo>
                      <a:pt x="1565" y="357"/>
                    </a:lnTo>
                    <a:lnTo>
                      <a:pt x="1536" y="370"/>
                    </a:lnTo>
                    <a:lnTo>
                      <a:pt x="1517" y="366"/>
                    </a:lnTo>
                    <a:lnTo>
                      <a:pt x="1493" y="352"/>
                    </a:lnTo>
                    <a:lnTo>
                      <a:pt x="1477" y="332"/>
                    </a:lnTo>
                    <a:lnTo>
                      <a:pt x="1493" y="370"/>
                    </a:lnTo>
                    <a:lnTo>
                      <a:pt x="1517" y="388"/>
                    </a:lnTo>
                    <a:lnTo>
                      <a:pt x="1535" y="388"/>
                    </a:lnTo>
                    <a:lnTo>
                      <a:pt x="1547" y="382"/>
                    </a:lnTo>
                    <a:lnTo>
                      <a:pt x="1559" y="374"/>
                    </a:lnTo>
                    <a:lnTo>
                      <a:pt x="1574" y="388"/>
                    </a:lnTo>
                    <a:lnTo>
                      <a:pt x="1591" y="374"/>
                    </a:lnTo>
                    <a:lnTo>
                      <a:pt x="1609" y="374"/>
                    </a:lnTo>
                    <a:lnTo>
                      <a:pt x="1621" y="374"/>
                    </a:lnTo>
                    <a:lnTo>
                      <a:pt x="1627" y="393"/>
                    </a:lnTo>
                    <a:lnTo>
                      <a:pt x="1609" y="399"/>
                    </a:lnTo>
                    <a:lnTo>
                      <a:pt x="1591" y="427"/>
                    </a:lnTo>
                    <a:lnTo>
                      <a:pt x="1574" y="419"/>
                    </a:lnTo>
                    <a:lnTo>
                      <a:pt x="1554" y="427"/>
                    </a:lnTo>
                    <a:lnTo>
                      <a:pt x="1510" y="431"/>
                    </a:lnTo>
                    <a:lnTo>
                      <a:pt x="1478" y="441"/>
                    </a:lnTo>
                    <a:lnTo>
                      <a:pt x="1465" y="431"/>
                    </a:lnTo>
                    <a:lnTo>
                      <a:pt x="1459" y="453"/>
                    </a:lnTo>
                    <a:lnTo>
                      <a:pt x="1446" y="458"/>
                    </a:lnTo>
                    <a:lnTo>
                      <a:pt x="1431" y="476"/>
                    </a:lnTo>
                    <a:lnTo>
                      <a:pt x="1413" y="464"/>
                    </a:lnTo>
                    <a:lnTo>
                      <a:pt x="1407" y="436"/>
                    </a:lnTo>
                    <a:lnTo>
                      <a:pt x="1401" y="458"/>
                    </a:lnTo>
                    <a:lnTo>
                      <a:pt x="1416" y="476"/>
                    </a:lnTo>
                    <a:lnTo>
                      <a:pt x="1387" y="491"/>
                    </a:lnTo>
                    <a:lnTo>
                      <a:pt x="1365" y="508"/>
                    </a:lnTo>
                    <a:lnTo>
                      <a:pt x="1347" y="529"/>
                    </a:lnTo>
                    <a:lnTo>
                      <a:pt x="1325" y="558"/>
                    </a:lnTo>
                    <a:lnTo>
                      <a:pt x="1312" y="585"/>
                    </a:lnTo>
                    <a:lnTo>
                      <a:pt x="1306" y="610"/>
                    </a:lnTo>
                    <a:lnTo>
                      <a:pt x="1301" y="589"/>
                    </a:lnTo>
                    <a:lnTo>
                      <a:pt x="1292" y="607"/>
                    </a:lnTo>
                    <a:lnTo>
                      <a:pt x="1280" y="619"/>
                    </a:lnTo>
                    <a:lnTo>
                      <a:pt x="1249" y="623"/>
                    </a:lnTo>
                    <a:lnTo>
                      <a:pt x="1231" y="623"/>
                    </a:lnTo>
                    <a:lnTo>
                      <a:pt x="1213" y="623"/>
                    </a:lnTo>
                    <a:lnTo>
                      <a:pt x="1198" y="629"/>
                    </a:lnTo>
                    <a:lnTo>
                      <a:pt x="1182" y="634"/>
                    </a:lnTo>
                    <a:lnTo>
                      <a:pt x="1154" y="619"/>
                    </a:lnTo>
                    <a:lnTo>
                      <a:pt x="1069" y="529"/>
                    </a:lnTo>
                    <a:lnTo>
                      <a:pt x="990" y="464"/>
                    </a:lnTo>
                    <a:lnTo>
                      <a:pt x="944" y="416"/>
                    </a:lnTo>
                    <a:lnTo>
                      <a:pt x="768" y="416"/>
                    </a:lnTo>
                    <a:lnTo>
                      <a:pt x="721" y="408"/>
                    </a:lnTo>
                    <a:lnTo>
                      <a:pt x="721" y="388"/>
                    </a:lnTo>
                    <a:lnTo>
                      <a:pt x="703" y="366"/>
                    </a:lnTo>
                    <a:lnTo>
                      <a:pt x="688" y="347"/>
                    </a:lnTo>
                    <a:lnTo>
                      <a:pt x="666" y="357"/>
                    </a:lnTo>
                    <a:lnTo>
                      <a:pt x="668" y="332"/>
                    </a:lnTo>
                    <a:lnTo>
                      <a:pt x="607" y="332"/>
                    </a:lnTo>
                    <a:lnTo>
                      <a:pt x="517" y="325"/>
                    </a:lnTo>
                    <a:lnTo>
                      <a:pt x="473" y="325"/>
                    </a:lnTo>
                    <a:lnTo>
                      <a:pt x="424" y="320"/>
                    </a:lnTo>
                    <a:lnTo>
                      <a:pt x="396" y="325"/>
                    </a:lnTo>
                    <a:lnTo>
                      <a:pt x="381" y="332"/>
                    </a:lnTo>
                    <a:lnTo>
                      <a:pt x="342" y="342"/>
                    </a:lnTo>
                    <a:lnTo>
                      <a:pt x="319" y="352"/>
                    </a:lnTo>
                    <a:lnTo>
                      <a:pt x="268" y="366"/>
                    </a:lnTo>
                    <a:lnTo>
                      <a:pt x="246" y="374"/>
                    </a:lnTo>
                    <a:lnTo>
                      <a:pt x="152" y="374"/>
                    </a:lnTo>
                    <a:lnTo>
                      <a:pt x="75" y="374"/>
                    </a:lnTo>
                    <a:lnTo>
                      <a:pt x="33" y="37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Freeform 41">
                <a:extLst>
                  <a:ext uri="{FF2B5EF4-FFF2-40B4-BE49-F238E27FC236}">
                    <a16:creationId xmlns:a16="http://schemas.microsoft.com/office/drawing/2014/main" id="{E7D5F13D-0CA2-4537-9FF0-E3FAC604E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2" y="2272"/>
                <a:ext cx="509" cy="277"/>
              </a:xfrm>
              <a:custGeom>
                <a:avLst/>
                <a:gdLst>
                  <a:gd name="T0" fmla="*/ 0 w 1529"/>
                  <a:gd name="T1" fmla="*/ 0 h 830"/>
                  <a:gd name="T2" fmla="*/ 0 w 1529"/>
                  <a:gd name="T3" fmla="*/ 0 h 830"/>
                  <a:gd name="T4" fmla="*/ 0 w 1529"/>
                  <a:gd name="T5" fmla="*/ 0 h 830"/>
                  <a:gd name="T6" fmla="*/ 0 w 1529"/>
                  <a:gd name="T7" fmla="*/ 0 h 830"/>
                  <a:gd name="T8" fmla="*/ 0 w 1529"/>
                  <a:gd name="T9" fmla="*/ 0 h 830"/>
                  <a:gd name="T10" fmla="*/ 0 w 1529"/>
                  <a:gd name="T11" fmla="*/ 0 h 830"/>
                  <a:gd name="T12" fmla="*/ 0 w 1529"/>
                  <a:gd name="T13" fmla="*/ 0 h 830"/>
                  <a:gd name="T14" fmla="*/ 0 w 1529"/>
                  <a:gd name="T15" fmla="*/ 0 h 830"/>
                  <a:gd name="T16" fmla="*/ 0 w 1529"/>
                  <a:gd name="T17" fmla="*/ 0 h 830"/>
                  <a:gd name="T18" fmla="*/ 0 w 1529"/>
                  <a:gd name="T19" fmla="*/ 0 h 830"/>
                  <a:gd name="T20" fmla="*/ 0 w 1529"/>
                  <a:gd name="T21" fmla="*/ 0 h 830"/>
                  <a:gd name="T22" fmla="*/ 0 w 1529"/>
                  <a:gd name="T23" fmla="*/ 0 h 830"/>
                  <a:gd name="T24" fmla="*/ 0 w 1529"/>
                  <a:gd name="T25" fmla="*/ 0 h 830"/>
                  <a:gd name="T26" fmla="*/ 0 w 1529"/>
                  <a:gd name="T27" fmla="*/ 0 h 830"/>
                  <a:gd name="T28" fmla="*/ 0 w 1529"/>
                  <a:gd name="T29" fmla="*/ 0 h 830"/>
                  <a:gd name="T30" fmla="*/ 0 w 1529"/>
                  <a:gd name="T31" fmla="*/ 0 h 830"/>
                  <a:gd name="T32" fmla="*/ 0 w 1529"/>
                  <a:gd name="T33" fmla="*/ 0 h 830"/>
                  <a:gd name="T34" fmla="*/ 0 w 1529"/>
                  <a:gd name="T35" fmla="*/ 0 h 830"/>
                  <a:gd name="T36" fmla="*/ 0 w 1529"/>
                  <a:gd name="T37" fmla="*/ 0 h 830"/>
                  <a:gd name="T38" fmla="*/ 0 w 1529"/>
                  <a:gd name="T39" fmla="*/ 0 h 830"/>
                  <a:gd name="T40" fmla="*/ 0 w 1529"/>
                  <a:gd name="T41" fmla="*/ 0 h 830"/>
                  <a:gd name="T42" fmla="*/ 0 w 1529"/>
                  <a:gd name="T43" fmla="*/ 0 h 830"/>
                  <a:gd name="T44" fmla="*/ 0 w 1529"/>
                  <a:gd name="T45" fmla="*/ 0 h 830"/>
                  <a:gd name="T46" fmla="*/ 0 w 1529"/>
                  <a:gd name="T47" fmla="*/ 0 h 830"/>
                  <a:gd name="T48" fmla="*/ 0 w 1529"/>
                  <a:gd name="T49" fmla="*/ 0 h 830"/>
                  <a:gd name="T50" fmla="*/ 0 w 1529"/>
                  <a:gd name="T51" fmla="*/ 0 h 830"/>
                  <a:gd name="T52" fmla="*/ 0 w 1529"/>
                  <a:gd name="T53" fmla="*/ 0 h 830"/>
                  <a:gd name="T54" fmla="*/ 0 w 1529"/>
                  <a:gd name="T55" fmla="*/ 0 h 830"/>
                  <a:gd name="T56" fmla="*/ 0 w 1529"/>
                  <a:gd name="T57" fmla="*/ 0 h 830"/>
                  <a:gd name="T58" fmla="*/ 0 w 1529"/>
                  <a:gd name="T59" fmla="*/ 0 h 830"/>
                  <a:gd name="T60" fmla="*/ 0 w 1529"/>
                  <a:gd name="T61" fmla="*/ 0 h 830"/>
                  <a:gd name="T62" fmla="*/ 0 w 1529"/>
                  <a:gd name="T63" fmla="*/ 0 h 830"/>
                  <a:gd name="T64" fmla="*/ 0 w 1529"/>
                  <a:gd name="T65" fmla="*/ 0 h 830"/>
                  <a:gd name="T66" fmla="*/ 0 w 1529"/>
                  <a:gd name="T67" fmla="*/ 0 h 830"/>
                  <a:gd name="T68" fmla="*/ 0 w 1529"/>
                  <a:gd name="T69" fmla="*/ 0 h 830"/>
                  <a:gd name="T70" fmla="*/ 0 w 1529"/>
                  <a:gd name="T71" fmla="*/ 0 h 830"/>
                  <a:gd name="T72" fmla="*/ 0 w 1529"/>
                  <a:gd name="T73" fmla="*/ 0 h 830"/>
                  <a:gd name="T74" fmla="*/ 0 w 1529"/>
                  <a:gd name="T75" fmla="*/ 0 h 830"/>
                  <a:gd name="T76" fmla="*/ 0 w 1529"/>
                  <a:gd name="T77" fmla="*/ 0 h 830"/>
                  <a:gd name="T78" fmla="*/ 0 w 1529"/>
                  <a:gd name="T79" fmla="*/ 0 h 830"/>
                  <a:gd name="T80" fmla="*/ 0 w 1529"/>
                  <a:gd name="T81" fmla="*/ 0 h 830"/>
                  <a:gd name="T82" fmla="*/ 0 w 1529"/>
                  <a:gd name="T83" fmla="*/ 0 h 830"/>
                  <a:gd name="T84" fmla="*/ 0 w 1529"/>
                  <a:gd name="T85" fmla="*/ 0 h 830"/>
                  <a:gd name="T86" fmla="*/ 0 w 1529"/>
                  <a:gd name="T87" fmla="*/ 0 h 830"/>
                  <a:gd name="T88" fmla="*/ 0 w 1529"/>
                  <a:gd name="T89" fmla="*/ 0 h 830"/>
                  <a:gd name="T90" fmla="*/ 0 w 1529"/>
                  <a:gd name="T91" fmla="*/ 0 h 830"/>
                  <a:gd name="T92" fmla="*/ 0 w 1529"/>
                  <a:gd name="T93" fmla="*/ 0 h 830"/>
                  <a:gd name="T94" fmla="*/ 0 w 1529"/>
                  <a:gd name="T95" fmla="*/ 0 h 830"/>
                  <a:gd name="T96" fmla="*/ 0 w 1529"/>
                  <a:gd name="T97" fmla="*/ 0 h 830"/>
                  <a:gd name="T98" fmla="*/ 0 w 1529"/>
                  <a:gd name="T99" fmla="*/ 0 h 830"/>
                  <a:gd name="T100" fmla="*/ 0 w 1529"/>
                  <a:gd name="T101" fmla="*/ 0 h 830"/>
                  <a:gd name="T102" fmla="*/ 0 w 1529"/>
                  <a:gd name="T103" fmla="*/ 0 h 830"/>
                  <a:gd name="T104" fmla="*/ 0 w 1529"/>
                  <a:gd name="T105" fmla="*/ 0 h 830"/>
                  <a:gd name="T106" fmla="*/ 0 w 1529"/>
                  <a:gd name="T107" fmla="*/ 0 h 830"/>
                  <a:gd name="T108" fmla="*/ 0 w 1529"/>
                  <a:gd name="T109" fmla="*/ 0 h 830"/>
                  <a:gd name="T110" fmla="*/ 0 w 1529"/>
                  <a:gd name="T111" fmla="*/ 0 h 830"/>
                  <a:gd name="T112" fmla="*/ 0 w 1529"/>
                  <a:gd name="T113" fmla="*/ 0 h 830"/>
                  <a:gd name="T114" fmla="*/ 0 w 1529"/>
                  <a:gd name="T115" fmla="*/ 0 h 830"/>
                  <a:gd name="T116" fmla="*/ 0 w 1529"/>
                  <a:gd name="T117" fmla="*/ 0 h 83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529"/>
                  <a:gd name="T178" fmla="*/ 0 h 830"/>
                  <a:gd name="T179" fmla="*/ 1529 w 1529"/>
                  <a:gd name="T180" fmla="*/ 830 h 83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529" h="830">
                    <a:moveTo>
                      <a:pt x="0" y="830"/>
                    </a:moveTo>
                    <a:lnTo>
                      <a:pt x="5" y="741"/>
                    </a:lnTo>
                    <a:lnTo>
                      <a:pt x="5" y="172"/>
                    </a:lnTo>
                    <a:lnTo>
                      <a:pt x="0" y="102"/>
                    </a:lnTo>
                    <a:lnTo>
                      <a:pt x="5" y="10"/>
                    </a:lnTo>
                    <a:lnTo>
                      <a:pt x="229" y="0"/>
                    </a:lnTo>
                    <a:lnTo>
                      <a:pt x="786" y="0"/>
                    </a:lnTo>
                    <a:lnTo>
                      <a:pt x="923" y="10"/>
                    </a:lnTo>
                    <a:lnTo>
                      <a:pt x="1030" y="10"/>
                    </a:lnTo>
                    <a:lnTo>
                      <a:pt x="1248" y="0"/>
                    </a:lnTo>
                    <a:lnTo>
                      <a:pt x="1389" y="0"/>
                    </a:lnTo>
                    <a:lnTo>
                      <a:pt x="1389" y="19"/>
                    </a:lnTo>
                    <a:lnTo>
                      <a:pt x="1396" y="33"/>
                    </a:lnTo>
                    <a:lnTo>
                      <a:pt x="1401" y="57"/>
                    </a:lnTo>
                    <a:lnTo>
                      <a:pt x="1404" y="73"/>
                    </a:lnTo>
                    <a:lnTo>
                      <a:pt x="1416" y="102"/>
                    </a:lnTo>
                    <a:lnTo>
                      <a:pt x="1404" y="112"/>
                    </a:lnTo>
                    <a:lnTo>
                      <a:pt x="1402" y="121"/>
                    </a:lnTo>
                    <a:lnTo>
                      <a:pt x="1404" y="130"/>
                    </a:lnTo>
                    <a:lnTo>
                      <a:pt x="1404" y="230"/>
                    </a:lnTo>
                    <a:lnTo>
                      <a:pt x="1419" y="261"/>
                    </a:lnTo>
                    <a:lnTo>
                      <a:pt x="1423" y="261"/>
                    </a:lnTo>
                    <a:lnTo>
                      <a:pt x="1423" y="278"/>
                    </a:lnTo>
                    <a:lnTo>
                      <a:pt x="1428" y="287"/>
                    </a:lnTo>
                    <a:lnTo>
                      <a:pt x="1428" y="295"/>
                    </a:lnTo>
                    <a:lnTo>
                      <a:pt x="1431" y="306"/>
                    </a:lnTo>
                    <a:lnTo>
                      <a:pt x="1437" y="312"/>
                    </a:lnTo>
                    <a:lnTo>
                      <a:pt x="1450" y="339"/>
                    </a:lnTo>
                    <a:lnTo>
                      <a:pt x="1453" y="349"/>
                    </a:lnTo>
                    <a:lnTo>
                      <a:pt x="1460" y="364"/>
                    </a:lnTo>
                    <a:lnTo>
                      <a:pt x="1460" y="370"/>
                    </a:lnTo>
                    <a:lnTo>
                      <a:pt x="1468" y="389"/>
                    </a:lnTo>
                    <a:lnTo>
                      <a:pt x="1468" y="425"/>
                    </a:lnTo>
                    <a:lnTo>
                      <a:pt x="1471" y="439"/>
                    </a:lnTo>
                    <a:lnTo>
                      <a:pt x="1471" y="459"/>
                    </a:lnTo>
                    <a:lnTo>
                      <a:pt x="1468" y="474"/>
                    </a:lnTo>
                    <a:lnTo>
                      <a:pt x="1471" y="478"/>
                    </a:lnTo>
                    <a:lnTo>
                      <a:pt x="1471" y="507"/>
                    </a:lnTo>
                    <a:lnTo>
                      <a:pt x="1475" y="509"/>
                    </a:lnTo>
                    <a:lnTo>
                      <a:pt x="1475" y="530"/>
                    </a:lnTo>
                    <a:lnTo>
                      <a:pt x="1471" y="542"/>
                    </a:lnTo>
                    <a:lnTo>
                      <a:pt x="1486" y="563"/>
                    </a:lnTo>
                    <a:lnTo>
                      <a:pt x="1486" y="581"/>
                    </a:lnTo>
                    <a:lnTo>
                      <a:pt x="1481" y="599"/>
                    </a:lnTo>
                    <a:lnTo>
                      <a:pt x="1481" y="624"/>
                    </a:lnTo>
                    <a:lnTo>
                      <a:pt x="1478" y="634"/>
                    </a:lnTo>
                    <a:lnTo>
                      <a:pt x="1481" y="645"/>
                    </a:lnTo>
                    <a:lnTo>
                      <a:pt x="1490" y="657"/>
                    </a:lnTo>
                    <a:lnTo>
                      <a:pt x="1492" y="683"/>
                    </a:lnTo>
                    <a:lnTo>
                      <a:pt x="1493" y="696"/>
                    </a:lnTo>
                    <a:lnTo>
                      <a:pt x="1518" y="727"/>
                    </a:lnTo>
                    <a:lnTo>
                      <a:pt x="1521" y="745"/>
                    </a:lnTo>
                    <a:lnTo>
                      <a:pt x="1521" y="772"/>
                    </a:lnTo>
                    <a:lnTo>
                      <a:pt x="1529" y="790"/>
                    </a:lnTo>
                    <a:lnTo>
                      <a:pt x="1529" y="798"/>
                    </a:lnTo>
                    <a:lnTo>
                      <a:pt x="1521" y="813"/>
                    </a:lnTo>
                    <a:lnTo>
                      <a:pt x="1521" y="823"/>
                    </a:lnTo>
                    <a:lnTo>
                      <a:pt x="1524" y="830"/>
                    </a:lnTo>
                    <a:lnTo>
                      <a:pt x="0" y="83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42">
                <a:extLst>
                  <a:ext uri="{FF2B5EF4-FFF2-40B4-BE49-F238E27FC236}">
                    <a16:creationId xmlns:a16="http://schemas.microsoft.com/office/drawing/2014/main" id="{D0081AC6-CA7B-4AE1-B44D-868EA6A8E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" y="2814"/>
                <a:ext cx="293" cy="275"/>
              </a:xfrm>
              <a:custGeom>
                <a:avLst/>
                <a:gdLst>
                  <a:gd name="T0" fmla="*/ 0 w 880"/>
                  <a:gd name="T1" fmla="*/ 0 h 827"/>
                  <a:gd name="T2" fmla="*/ 0 w 880"/>
                  <a:gd name="T3" fmla="*/ 0 h 827"/>
                  <a:gd name="T4" fmla="*/ 0 w 880"/>
                  <a:gd name="T5" fmla="*/ 0 h 827"/>
                  <a:gd name="T6" fmla="*/ 0 w 880"/>
                  <a:gd name="T7" fmla="*/ 0 h 827"/>
                  <a:gd name="T8" fmla="*/ 0 w 880"/>
                  <a:gd name="T9" fmla="*/ 0 h 827"/>
                  <a:gd name="T10" fmla="*/ 0 w 880"/>
                  <a:gd name="T11" fmla="*/ 0 h 827"/>
                  <a:gd name="T12" fmla="*/ 0 w 880"/>
                  <a:gd name="T13" fmla="*/ 0 h 827"/>
                  <a:gd name="T14" fmla="*/ 0 w 880"/>
                  <a:gd name="T15" fmla="*/ 0 h 827"/>
                  <a:gd name="T16" fmla="*/ 0 w 880"/>
                  <a:gd name="T17" fmla="*/ 0 h 827"/>
                  <a:gd name="T18" fmla="*/ 0 w 880"/>
                  <a:gd name="T19" fmla="*/ 0 h 827"/>
                  <a:gd name="T20" fmla="*/ 0 w 880"/>
                  <a:gd name="T21" fmla="*/ 0 h 827"/>
                  <a:gd name="T22" fmla="*/ 0 w 880"/>
                  <a:gd name="T23" fmla="*/ 0 h 827"/>
                  <a:gd name="T24" fmla="*/ 0 w 880"/>
                  <a:gd name="T25" fmla="*/ 0 h 827"/>
                  <a:gd name="T26" fmla="*/ 0 w 880"/>
                  <a:gd name="T27" fmla="*/ 0 h 827"/>
                  <a:gd name="T28" fmla="*/ 0 w 880"/>
                  <a:gd name="T29" fmla="*/ 0 h 827"/>
                  <a:gd name="T30" fmla="*/ 0 w 880"/>
                  <a:gd name="T31" fmla="*/ 0 h 827"/>
                  <a:gd name="T32" fmla="*/ 0 w 880"/>
                  <a:gd name="T33" fmla="*/ 0 h 827"/>
                  <a:gd name="T34" fmla="*/ 0 w 880"/>
                  <a:gd name="T35" fmla="*/ 0 h 827"/>
                  <a:gd name="T36" fmla="*/ 0 w 880"/>
                  <a:gd name="T37" fmla="*/ 0 h 827"/>
                  <a:gd name="T38" fmla="*/ 0 w 880"/>
                  <a:gd name="T39" fmla="*/ 0 h 827"/>
                  <a:gd name="T40" fmla="*/ 0 w 880"/>
                  <a:gd name="T41" fmla="*/ 0 h 827"/>
                  <a:gd name="T42" fmla="*/ 0 w 880"/>
                  <a:gd name="T43" fmla="*/ 0 h 827"/>
                  <a:gd name="T44" fmla="*/ 0 w 880"/>
                  <a:gd name="T45" fmla="*/ 0 h 827"/>
                  <a:gd name="T46" fmla="*/ 0 w 880"/>
                  <a:gd name="T47" fmla="*/ 0 h 827"/>
                  <a:gd name="T48" fmla="*/ 0 w 880"/>
                  <a:gd name="T49" fmla="*/ 0 h 827"/>
                  <a:gd name="T50" fmla="*/ 0 w 880"/>
                  <a:gd name="T51" fmla="*/ 0 h 827"/>
                  <a:gd name="T52" fmla="*/ 0 w 880"/>
                  <a:gd name="T53" fmla="*/ 0 h 827"/>
                  <a:gd name="T54" fmla="*/ 0 w 880"/>
                  <a:gd name="T55" fmla="*/ 0 h 827"/>
                  <a:gd name="T56" fmla="*/ 0 w 880"/>
                  <a:gd name="T57" fmla="*/ 0 h 827"/>
                  <a:gd name="T58" fmla="*/ 0 w 880"/>
                  <a:gd name="T59" fmla="*/ 0 h 827"/>
                  <a:gd name="T60" fmla="*/ 0 w 880"/>
                  <a:gd name="T61" fmla="*/ 0 h 827"/>
                  <a:gd name="T62" fmla="*/ 0 w 880"/>
                  <a:gd name="T63" fmla="*/ 0 h 827"/>
                  <a:gd name="T64" fmla="*/ 0 w 880"/>
                  <a:gd name="T65" fmla="*/ 0 h 827"/>
                  <a:gd name="T66" fmla="*/ 0 w 880"/>
                  <a:gd name="T67" fmla="*/ 0 h 827"/>
                  <a:gd name="T68" fmla="*/ 0 w 880"/>
                  <a:gd name="T69" fmla="*/ 0 h 827"/>
                  <a:gd name="T70" fmla="*/ 0 w 880"/>
                  <a:gd name="T71" fmla="*/ 0 h 827"/>
                  <a:gd name="T72" fmla="*/ 0 w 880"/>
                  <a:gd name="T73" fmla="*/ 0 h 827"/>
                  <a:gd name="T74" fmla="*/ 0 w 880"/>
                  <a:gd name="T75" fmla="*/ 0 h 827"/>
                  <a:gd name="T76" fmla="*/ 0 w 880"/>
                  <a:gd name="T77" fmla="*/ 0 h 827"/>
                  <a:gd name="T78" fmla="*/ 0 w 880"/>
                  <a:gd name="T79" fmla="*/ 0 h 827"/>
                  <a:gd name="T80" fmla="*/ 0 w 880"/>
                  <a:gd name="T81" fmla="*/ 0 h 827"/>
                  <a:gd name="T82" fmla="*/ 0 w 880"/>
                  <a:gd name="T83" fmla="*/ 0 h 827"/>
                  <a:gd name="T84" fmla="*/ 0 w 880"/>
                  <a:gd name="T85" fmla="*/ 0 h 827"/>
                  <a:gd name="T86" fmla="*/ 0 w 880"/>
                  <a:gd name="T87" fmla="*/ 0 h 827"/>
                  <a:gd name="T88" fmla="*/ 0 w 880"/>
                  <a:gd name="T89" fmla="*/ 0 h 827"/>
                  <a:gd name="T90" fmla="*/ 0 w 880"/>
                  <a:gd name="T91" fmla="*/ 0 h 827"/>
                  <a:gd name="T92" fmla="*/ 0 w 880"/>
                  <a:gd name="T93" fmla="*/ 0 h 827"/>
                  <a:gd name="T94" fmla="*/ 0 w 880"/>
                  <a:gd name="T95" fmla="*/ 0 h 827"/>
                  <a:gd name="T96" fmla="*/ 0 w 880"/>
                  <a:gd name="T97" fmla="*/ 0 h 827"/>
                  <a:gd name="T98" fmla="*/ 0 w 880"/>
                  <a:gd name="T99" fmla="*/ 0 h 827"/>
                  <a:gd name="T100" fmla="*/ 0 w 880"/>
                  <a:gd name="T101" fmla="*/ 0 h 827"/>
                  <a:gd name="T102" fmla="*/ 0 w 880"/>
                  <a:gd name="T103" fmla="*/ 0 h 827"/>
                  <a:gd name="T104" fmla="*/ 0 w 880"/>
                  <a:gd name="T105" fmla="*/ 0 h 827"/>
                  <a:gd name="T106" fmla="*/ 0 w 880"/>
                  <a:gd name="T107" fmla="*/ 0 h 827"/>
                  <a:gd name="T108" fmla="*/ 0 w 880"/>
                  <a:gd name="T109" fmla="*/ 0 h 827"/>
                  <a:gd name="T110" fmla="*/ 0 w 880"/>
                  <a:gd name="T111" fmla="*/ 0 h 827"/>
                  <a:gd name="T112" fmla="*/ 0 w 880"/>
                  <a:gd name="T113" fmla="*/ 0 h 82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80"/>
                  <a:gd name="T172" fmla="*/ 0 h 827"/>
                  <a:gd name="T173" fmla="*/ 880 w 880"/>
                  <a:gd name="T174" fmla="*/ 827 h 82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80" h="827">
                    <a:moveTo>
                      <a:pt x="0" y="666"/>
                    </a:moveTo>
                    <a:lnTo>
                      <a:pt x="0" y="454"/>
                    </a:lnTo>
                    <a:lnTo>
                      <a:pt x="5" y="393"/>
                    </a:lnTo>
                    <a:lnTo>
                      <a:pt x="5" y="165"/>
                    </a:lnTo>
                    <a:lnTo>
                      <a:pt x="8" y="127"/>
                    </a:lnTo>
                    <a:lnTo>
                      <a:pt x="8" y="60"/>
                    </a:lnTo>
                    <a:lnTo>
                      <a:pt x="85" y="60"/>
                    </a:lnTo>
                    <a:lnTo>
                      <a:pt x="93" y="60"/>
                    </a:lnTo>
                    <a:lnTo>
                      <a:pt x="189" y="57"/>
                    </a:lnTo>
                    <a:lnTo>
                      <a:pt x="215" y="57"/>
                    </a:lnTo>
                    <a:lnTo>
                      <a:pt x="282" y="49"/>
                    </a:lnTo>
                    <a:lnTo>
                      <a:pt x="273" y="73"/>
                    </a:lnTo>
                    <a:lnTo>
                      <a:pt x="276" y="68"/>
                    </a:lnTo>
                    <a:lnTo>
                      <a:pt x="292" y="68"/>
                    </a:lnTo>
                    <a:lnTo>
                      <a:pt x="303" y="60"/>
                    </a:lnTo>
                    <a:lnTo>
                      <a:pt x="306" y="60"/>
                    </a:lnTo>
                    <a:lnTo>
                      <a:pt x="317" y="68"/>
                    </a:lnTo>
                    <a:lnTo>
                      <a:pt x="319" y="73"/>
                    </a:lnTo>
                    <a:lnTo>
                      <a:pt x="332" y="79"/>
                    </a:lnTo>
                    <a:lnTo>
                      <a:pt x="337" y="79"/>
                    </a:lnTo>
                    <a:lnTo>
                      <a:pt x="355" y="81"/>
                    </a:lnTo>
                    <a:lnTo>
                      <a:pt x="367" y="94"/>
                    </a:lnTo>
                    <a:lnTo>
                      <a:pt x="384" y="99"/>
                    </a:lnTo>
                    <a:lnTo>
                      <a:pt x="395" y="99"/>
                    </a:lnTo>
                    <a:lnTo>
                      <a:pt x="401" y="94"/>
                    </a:lnTo>
                    <a:lnTo>
                      <a:pt x="402" y="89"/>
                    </a:lnTo>
                    <a:lnTo>
                      <a:pt x="410" y="89"/>
                    </a:lnTo>
                    <a:lnTo>
                      <a:pt x="413" y="94"/>
                    </a:lnTo>
                    <a:lnTo>
                      <a:pt x="428" y="94"/>
                    </a:lnTo>
                    <a:lnTo>
                      <a:pt x="428" y="106"/>
                    </a:lnTo>
                    <a:lnTo>
                      <a:pt x="422" y="110"/>
                    </a:lnTo>
                    <a:lnTo>
                      <a:pt x="384" y="110"/>
                    </a:lnTo>
                    <a:lnTo>
                      <a:pt x="377" y="115"/>
                    </a:lnTo>
                    <a:lnTo>
                      <a:pt x="377" y="122"/>
                    </a:lnTo>
                    <a:lnTo>
                      <a:pt x="384" y="127"/>
                    </a:lnTo>
                    <a:lnTo>
                      <a:pt x="392" y="127"/>
                    </a:lnTo>
                    <a:lnTo>
                      <a:pt x="398" y="127"/>
                    </a:lnTo>
                    <a:lnTo>
                      <a:pt x="407" y="115"/>
                    </a:lnTo>
                    <a:lnTo>
                      <a:pt x="428" y="115"/>
                    </a:lnTo>
                    <a:lnTo>
                      <a:pt x="438" y="110"/>
                    </a:lnTo>
                    <a:lnTo>
                      <a:pt x="445" y="127"/>
                    </a:lnTo>
                    <a:lnTo>
                      <a:pt x="472" y="140"/>
                    </a:lnTo>
                    <a:lnTo>
                      <a:pt x="481" y="140"/>
                    </a:lnTo>
                    <a:lnTo>
                      <a:pt x="499" y="127"/>
                    </a:lnTo>
                    <a:lnTo>
                      <a:pt x="502" y="127"/>
                    </a:lnTo>
                    <a:lnTo>
                      <a:pt x="515" y="127"/>
                    </a:lnTo>
                    <a:lnTo>
                      <a:pt x="563" y="110"/>
                    </a:lnTo>
                    <a:lnTo>
                      <a:pt x="582" y="110"/>
                    </a:lnTo>
                    <a:lnTo>
                      <a:pt x="603" y="110"/>
                    </a:lnTo>
                    <a:lnTo>
                      <a:pt x="620" y="110"/>
                    </a:lnTo>
                    <a:lnTo>
                      <a:pt x="629" y="110"/>
                    </a:lnTo>
                    <a:lnTo>
                      <a:pt x="642" y="106"/>
                    </a:lnTo>
                    <a:lnTo>
                      <a:pt x="664" y="81"/>
                    </a:lnTo>
                    <a:lnTo>
                      <a:pt x="678" y="79"/>
                    </a:lnTo>
                    <a:lnTo>
                      <a:pt x="704" y="60"/>
                    </a:lnTo>
                    <a:lnTo>
                      <a:pt x="707" y="49"/>
                    </a:lnTo>
                    <a:lnTo>
                      <a:pt x="722" y="49"/>
                    </a:lnTo>
                    <a:lnTo>
                      <a:pt x="748" y="43"/>
                    </a:lnTo>
                    <a:lnTo>
                      <a:pt x="755" y="31"/>
                    </a:lnTo>
                    <a:lnTo>
                      <a:pt x="769" y="27"/>
                    </a:lnTo>
                    <a:lnTo>
                      <a:pt x="776" y="27"/>
                    </a:lnTo>
                    <a:lnTo>
                      <a:pt x="791" y="27"/>
                    </a:lnTo>
                    <a:lnTo>
                      <a:pt x="815" y="18"/>
                    </a:lnTo>
                    <a:lnTo>
                      <a:pt x="828" y="11"/>
                    </a:lnTo>
                    <a:lnTo>
                      <a:pt x="852" y="7"/>
                    </a:lnTo>
                    <a:lnTo>
                      <a:pt x="874" y="0"/>
                    </a:lnTo>
                    <a:lnTo>
                      <a:pt x="874" y="200"/>
                    </a:lnTo>
                    <a:lnTo>
                      <a:pt x="880" y="249"/>
                    </a:lnTo>
                    <a:lnTo>
                      <a:pt x="880" y="260"/>
                    </a:lnTo>
                    <a:lnTo>
                      <a:pt x="874" y="310"/>
                    </a:lnTo>
                    <a:lnTo>
                      <a:pt x="855" y="310"/>
                    </a:lnTo>
                    <a:lnTo>
                      <a:pt x="843" y="318"/>
                    </a:lnTo>
                    <a:lnTo>
                      <a:pt x="856" y="347"/>
                    </a:lnTo>
                    <a:lnTo>
                      <a:pt x="855" y="359"/>
                    </a:lnTo>
                    <a:lnTo>
                      <a:pt x="855" y="364"/>
                    </a:lnTo>
                    <a:lnTo>
                      <a:pt x="856" y="393"/>
                    </a:lnTo>
                    <a:lnTo>
                      <a:pt x="852" y="397"/>
                    </a:lnTo>
                    <a:lnTo>
                      <a:pt x="827" y="442"/>
                    </a:lnTo>
                    <a:lnTo>
                      <a:pt x="828" y="454"/>
                    </a:lnTo>
                    <a:lnTo>
                      <a:pt x="827" y="467"/>
                    </a:lnTo>
                    <a:lnTo>
                      <a:pt x="824" y="474"/>
                    </a:lnTo>
                    <a:lnTo>
                      <a:pt x="816" y="474"/>
                    </a:lnTo>
                    <a:lnTo>
                      <a:pt x="816" y="486"/>
                    </a:lnTo>
                    <a:lnTo>
                      <a:pt x="815" y="496"/>
                    </a:lnTo>
                    <a:lnTo>
                      <a:pt x="815" y="504"/>
                    </a:lnTo>
                    <a:lnTo>
                      <a:pt x="806" y="513"/>
                    </a:lnTo>
                    <a:lnTo>
                      <a:pt x="812" y="524"/>
                    </a:lnTo>
                    <a:lnTo>
                      <a:pt x="806" y="528"/>
                    </a:lnTo>
                    <a:lnTo>
                      <a:pt x="801" y="546"/>
                    </a:lnTo>
                    <a:lnTo>
                      <a:pt x="780" y="557"/>
                    </a:lnTo>
                    <a:lnTo>
                      <a:pt x="771" y="563"/>
                    </a:lnTo>
                    <a:lnTo>
                      <a:pt x="755" y="578"/>
                    </a:lnTo>
                    <a:lnTo>
                      <a:pt x="751" y="582"/>
                    </a:lnTo>
                    <a:lnTo>
                      <a:pt x="748" y="582"/>
                    </a:lnTo>
                    <a:lnTo>
                      <a:pt x="728" y="595"/>
                    </a:lnTo>
                    <a:lnTo>
                      <a:pt x="718" y="601"/>
                    </a:lnTo>
                    <a:lnTo>
                      <a:pt x="704" y="611"/>
                    </a:lnTo>
                    <a:lnTo>
                      <a:pt x="694" y="601"/>
                    </a:lnTo>
                    <a:lnTo>
                      <a:pt x="690" y="595"/>
                    </a:lnTo>
                    <a:lnTo>
                      <a:pt x="678" y="595"/>
                    </a:lnTo>
                    <a:lnTo>
                      <a:pt x="664" y="611"/>
                    </a:lnTo>
                    <a:lnTo>
                      <a:pt x="664" y="616"/>
                    </a:lnTo>
                    <a:lnTo>
                      <a:pt x="658" y="630"/>
                    </a:lnTo>
                    <a:lnTo>
                      <a:pt x="645" y="630"/>
                    </a:lnTo>
                    <a:lnTo>
                      <a:pt x="638" y="630"/>
                    </a:lnTo>
                    <a:lnTo>
                      <a:pt x="633" y="638"/>
                    </a:lnTo>
                    <a:lnTo>
                      <a:pt x="629" y="638"/>
                    </a:lnTo>
                    <a:lnTo>
                      <a:pt x="623" y="651"/>
                    </a:lnTo>
                    <a:lnTo>
                      <a:pt x="623" y="666"/>
                    </a:lnTo>
                    <a:lnTo>
                      <a:pt x="620" y="672"/>
                    </a:lnTo>
                    <a:lnTo>
                      <a:pt x="609" y="672"/>
                    </a:lnTo>
                    <a:lnTo>
                      <a:pt x="609" y="679"/>
                    </a:lnTo>
                    <a:lnTo>
                      <a:pt x="620" y="688"/>
                    </a:lnTo>
                    <a:lnTo>
                      <a:pt x="618" y="699"/>
                    </a:lnTo>
                    <a:lnTo>
                      <a:pt x="620" y="711"/>
                    </a:lnTo>
                    <a:lnTo>
                      <a:pt x="606" y="703"/>
                    </a:lnTo>
                    <a:lnTo>
                      <a:pt x="594" y="716"/>
                    </a:lnTo>
                    <a:lnTo>
                      <a:pt x="585" y="716"/>
                    </a:lnTo>
                    <a:lnTo>
                      <a:pt x="593" y="711"/>
                    </a:lnTo>
                    <a:lnTo>
                      <a:pt x="593" y="703"/>
                    </a:lnTo>
                    <a:lnTo>
                      <a:pt x="590" y="695"/>
                    </a:lnTo>
                    <a:lnTo>
                      <a:pt x="576" y="695"/>
                    </a:lnTo>
                    <a:lnTo>
                      <a:pt x="569" y="688"/>
                    </a:lnTo>
                    <a:lnTo>
                      <a:pt x="559" y="695"/>
                    </a:lnTo>
                    <a:lnTo>
                      <a:pt x="550" y="699"/>
                    </a:lnTo>
                    <a:lnTo>
                      <a:pt x="545" y="711"/>
                    </a:lnTo>
                    <a:lnTo>
                      <a:pt x="545" y="727"/>
                    </a:lnTo>
                    <a:lnTo>
                      <a:pt x="527" y="737"/>
                    </a:lnTo>
                    <a:lnTo>
                      <a:pt x="532" y="753"/>
                    </a:lnTo>
                    <a:lnTo>
                      <a:pt x="532" y="764"/>
                    </a:lnTo>
                    <a:lnTo>
                      <a:pt x="535" y="781"/>
                    </a:lnTo>
                    <a:lnTo>
                      <a:pt x="515" y="788"/>
                    </a:lnTo>
                    <a:lnTo>
                      <a:pt x="509" y="821"/>
                    </a:lnTo>
                    <a:lnTo>
                      <a:pt x="475" y="827"/>
                    </a:lnTo>
                    <a:lnTo>
                      <a:pt x="462" y="827"/>
                    </a:lnTo>
                    <a:lnTo>
                      <a:pt x="456" y="821"/>
                    </a:lnTo>
                    <a:lnTo>
                      <a:pt x="451" y="811"/>
                    </a:lnTo>
                    <a:lnTo>
                      <a:pt x="445" y="804"/>
                    </a:lnTo>
                    <a:lnTo>
                      <a:pt x="432" y="794"/>
                    </a:lnTo>
                    <a:lnTo>
                      <a:pt x="413" y="788"/>
                    </a:lnTo>
                    <a:lnTo>
                      <a:pt x="402" y="781"/>
                    </a:lnTo>
                    <a:lnTo>
                      <a:pt x="402" y="764"/>
                    </a:lnTo>
                    <a:lnTo>
                      <a:pt x="401" y="764"/>
                    </a:lnTo>
                    <a:lnTo>
                      <a:pt x="395" y="749"/>
                    </a:lnTo>
                    <a:lnTo>
                      <a:pt x="386" y="749"/>
                    </a:lnTo>
                    <a:lnTo>
                      <a:pt x="370" y="753"/>
                    </a:lnTo>
                    <a:lnTo>
                      <a:pt x="349" y="764"/>
                    </a:lnTo>
                    <a:lnTo>
                      <a:pt x="343" y="779"/>
                    </a:lnTo>
                    <a:lnTo>
                      <a:pt x="322" y="779"/>
                    </a:lnTo>
                    <a:lnTo>
                      <a:pt x="311" y="781"/>
                    </a:lnTo>
                    <a:lnTo>
                      <a:pt x="295" y="764"/>
                    </a:lnTo>
                    <a:lnTo>
                      <a:pt x="265" y="760"/>
                    </a:lnTo>
                    <a:lnTo>
                      <a:pt x="246" y="764"/>
                    </a:lnTo>
                    <a:lnTo>
                      <a:pt x="237" y="779"/>
                    </a:lnTo>
                    <a:lnTo>
                      <a:pt x="218" y="764"/>
                    </a:lnTo>
                    <a:lnTo>
                      <a:pt x="201" y="753"/>
                    </a:lnTo>
                    <a:lnTo>
                      <a:pt x="192" y="749"/>
                    </a:lnTo>
                    <a:lnTo>
                      <a:pt x="173" y="745"/>
                    </a:lnTo>
                    <a:lnTo>
                      <a:pt x="149" y="745"/>
                    </a:lnTo>
                    <a:lnTo>
                      <a:pt x="136" y="737"/>
                    </a:lnTo>
                    <a:lnTo>
                      <a:pt x="122" y="731"/>
                    </a:lnTo>
                    <a:lnTo>
                      <a:pt x="122" y="716"/>
                    </a:lnTo>
                    <a:lnTo>
                      <a:pt x="115" y="711"/>
                    </a:lnTo>
                    <a:lnTo>
                      <a:pt x="109" y="695"/>
                    </a:lnTo>
                    <a:lnTo>
                      <a:pt x="100" y="683"/>
                    </a:lnTo>
                    <a:lnTo>
                      <a:pt x="84" y="679"/>
                    </a:lnTo>
                    <a:lnTo>
                      <a:pt x="84" y="666"/>
                    </a:lnTo>
                    <a:lnTo>
                      <a:pt x="72" y="666"/>
                    </a:lnTo>
                    <a:lnTo>
                      <a:pt x="66" y="666"/>
                    </a:lnTo>
                    <a:lnTo>
                      <a:pt x="44" y="679"/>
                    </a:lnTo>
                    <a:lnTo>
                      <a:pt x="11" y="662"/>
                    </a:lnTo>
                    <a:lnTo>
                      <a:pt x="0" y="6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43">
                <a:extLst>
                  <a:ext uri="{FF2B5EF4-FFF2-40B4-BE49-F238E27FC236}">
                    <a16:creationId xmlns:a16="http://schemas.microsoft.com/office/drawing/2014/main" id="{499F6A56-A328-4860-822E-FAF81EB23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97"/>
                <a:ext cx="580" cy="263"/>
              </a:xfrm>
              <a:custGeom>
                <a:avLst/>
                <a:gdLst>
                  <a:gd name="T0" fmla="*/ 0 w 1740"/>
                  <a:gd name="T1" fmla="*/ 0 h 788"/>
                  <a:gd name="T2" fmla="*/ 0 w 1740"/>
                  <a:gd name="T3" fmla="*/ 0 h 788"/>
                  <a:gd name="T4" fmla="*/ 0 w 1740"/>
                  <a:gd name="T5" fmla="*/ 0 h 788"/>
                  <a:gd name="T6" fmla="*/ 0 w 1740"/>
                  <a:gd name="T7" fmla="*/ 0 h 788"/>
                  <a:gd name="T8" fmla="*/ 0 w 1740"/>
                  <a:gd name="T9" fmla="*/ 0 h 788"/>
                  <a:gd name="T10" fmla="*/ 0 w 1740"/>
                  <a:gd name="T11" fmla="*/ 0 h 788"/>
                  <a:gd name="T12" fmla="*/ 0 w 1740"/>
                  <a:gd name="T13" fmla="*/ 0 h 788"/>
                  <a:gd name="T14" fmla="*/ 0 w 1740"/>
                  <a:gd name="T15" fmla="*/ 0 h 788"/>
                  <a:gd name="T16" fmla="*/ 0 w 1740"/>
                  <a:gd name="T17" fmla="*/ 0 h 788"/>
                  <a:gd name="T18" fmla="*/ 0 w 1740"/>
                  <a:gd name="T19" fmla="*/ 0 h 788"/>
                  <a:gd name="T20" fmla="*/ 0 w 1740"/>
                  <a:gd name="T21" fmla="*/ 0 h 788"/>
                  <a:gd name="T22" fmla="*/ 0 w 1740"/>
                  <a:gd name="T23" fmla="*/ 0 h 788"/>
                  <a:gd name="T24" fmla="*/ 0 w 1740"/>
                  <a:gd name="T25" fmla="*/ 0 h 788"/>
                  <a:gd name="T26" fmla="*/ 0 w 1740"/>
                  <a:gd name="T27" fmla="*/ 0 h 788"/>
                  <a:gd name="T28" fmla="*/ 0 w 1740"/>
                  <a:gd name="T29" fmla="*/ 0 h 788"/>
                  <a:gd name="T30" fmla="*/ 0 w 1740"/>
                  <a:gd name="T31" fmla="*/ 0 h 788"/>
                  <a:gd name="T32" fmla="*/ 0 w 1740"/>
                  <a:gd name="T33" fmla="*/ 0 h 788"/>
                  <a:gd name="T34" fmla="*/ 0 w 1740"/>
                  <a:gd name="T35" fmla="*/ 0 h 788"/>
                  <a:gd name="T36" fmla="*/ 0 w 1740"/>
                  <a:gd name="T37" fmla="*/ 0 h 788"/>
                  <a:gd name="T38" fmla="*/ 0 w 1740"/>
                  <a:gd name="T39" fmla="*/ 0 h 788"/>
                  <a:gd name="T40" fmla="*/ 0 w 1740"/>
                  <a:gd name="T41" fmla="*/ 0 h 788"/>
                  <a:gd name="T42" fmla="*/ 0 w 1740"/>
                  <a:gd name="T43" fmla="*/ 0 h 788"/>
                  <a:gd name="T44" fmla="*/ 0 w 1740"/>
                  <a:gd name="T45" fmla="*/ 0 h 788"/>
                  <a:gd name="T46" fmla="*/ 0 w 1740"/>
                  <a:gd name="T47" fmla="*/ 0 h 788"/>
                  <a:gd name="T48" fmla="*/ 0 w 1740"/>
                  <a:gd name="T49" fmla="*/ 0 h 788"/>
                  <a:gd name="T50" fmla="*/ 0 w 1740"/>
                  <a:gd name="T51" fmla="*/ 0 h 788"/>
                  <a:gd name="T52" fmla="*/ 0 w 1740"/>
                  <a:gd name="T53" fmla="*/ 0 h 788"/>
                  <a:gd name="T54" fmla="*/ 0 w 1740"/>
                  <a:gd name="T55" fmla="*/ 0 h 788"/>
                  <a:gd name="T56" fmla="*/ 0 w 1740"/>
                  <a:gd name="T57" fmla="*/ 0 h 788"/>
                  <a:gd name="T58" fmla="*/ 0 w 1740"/>
                  <a:gd name="T59" fmla="*/ 0 h 788"/>
                  <a:gd name="T60" fmla="*/ 0 w 1740"/>
                  <a:gd name="T61" fmla="*/ 0 h 788"/>
                  <a:gd name="T62" fmla="*/ 0 w 1740"/>
                  <a:gd name="T63" fmla="*/ 0 h 788"/>
                  <a:gd name="T64" fmla="*/ 0 w 1740"/>
                  <a:gd name="T65" fmla="*/ 0 h 788"/>
                  <a:gd name="T66" fmla="*/ 0 w 1740"/>
                  <a:gd name="T67" fmla="*/ 0 h 788"/>
                  <a:gd name="T68" fmla="*/ 0 w 1740"/>
                  <a:gd name="T69" fmla="*/ 0 h 788"/>
                  <a:gd name="T70" fmla="*/ 0 w 1740"/>
                  <a:gd name="T71" fmla="*/ 0 h 788"/>
                  <a:gd name="T72" fmla="*/ 0 w 1740"/>
                  <a:gd name="T73" fmla="*/ 0 h 788"/>
                  <a:gd name="T74" fmla="*/ 0 w 1740"/>
                  <a:gd name="T75" fmla="*/ 0 h 788"/>
                  <a:gd name="T76" fmla="*/ 0 w 1740"/>
                  <a:gd name="T77" fmla="*/ 0 h 788"/>
                  <a:gd name="T78" fmla="*/ 0 w 1740"/>
                  <a:gd name="T79" fmla="*/ 0 h 788"/>
                  <a:gd name="T80" fmla="*/ 0 w 1740"/>
                  <a:gd name="T81" fmla="*/ 0 h 788"/>
                  <a:gd name="T82" fmla="*/ 0 w 1740"/>
                  <a:gd name="T83" fmla="*/ 0 h 788"/>
                  <a:gd name="T84" fmla="*/ 0 w 1740"/>
                  <a:gd name="T85" fmla="*/ 0 h 788"/>
                  <a:gd name="T86" fmla="*/ 0 w 1740"/>
                  <a:gd name="T87" fmla="*/ 0 h 788"/>
                  <a:gd name="T88" fmla="*/ 0 w 1740"/>
                  <a:gd name="T89" fmla="*/ 0 h 788"/>
                  <a:gd name="T90" fmla="*/ 0 w 1740"/>
                  <a:gd name="T91" fmla="*/ 0 h 788"/>
                  <a:gd name="T92" fmla="*/ 0 w 1740"/>
                  <a:gd name="T93" fmla="*/ 0 h 788"/>
                  <a:gd name="T94" fmla="*/ 0 w 1740"/>
                  <a:gd name="T95" fmla="*/ 0 h 788"/>
                  <a:gd name="T96" fmla="*/ 0 w 1740"/>
                  <a:gd name="T97" fmla="*/ 0 h 788"/>
                  <a:gd name="T98" fmla="*/ 0 w 1740"/>
                  <a:gd name="T99" fmla="*/ 0 h 788"/>
                  <a:gd name="T100" fmla="*/ 0 w 1740"/>
                  <a:gd name="T101" fmla="*/ 0 h 788"/>
                  <a:gd name="T102" fmla="*/ 0 w 1740"/>
                  <a:gd name="T103" fmla="*/ 0 h 788"/>
                  <a:gd name="T104" fmla="*/ 0 w 1740"/>
                  <a:gd name="T105" fmla="*/ 0 h 788"/>
                  <a:gd name="T106" fmla="*/ 0 w 1740"/>
                  <a:gd name="T107" fmla="*/ 0 h 788"/>
                  <a:gd name="T108" fmla="*/ 0 w 1740"/>
                  <a:gd name="T109" fmla="*/ 0 h 788"/>
                  <a:gd name="T110" fmla="*/ 0 w 1740"/>
                  <a:gd name="T111" fmla="*/ 0 h 788"/>
                  <a:gd name="T112" fmla="*/ 0 w 1740"/>
                  <a:gd name="T113" fmla="*/ 0 h 788"/>
                  <a:gd name="T114" fmla="*/ 0 w 1740"/>
                  <a:gd name="T115" fmla="*/ 0 h 788"/>
                  <a:gd name="T116" fmla="*/ 0 w 1740"/>
                  <a:gd name="T117" fmla="*/ 0 h 7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40"/>
                  <a:gd name="T178" fmla="*/ 0 h 788"/>
                  <a:gd name="T179" fmla="*/ 1740 w 1740"/>
                  <a:gd name="T180" fmla="*/ 788 h 7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40" h="788">
                    <a:moveTo>
                      <a:pt x="197" y="11"/>
                    </a:moveTo>
                    <a:lnTo>
                      <a:pt x="204" y="11"/>
                    </a:lnTo>
                    <a:lnTo>
                      <a:pt x="296" y="6"/>
                    </a:lnTo>
                    <a:lnTo>
                      <a:pt x="392" y="11"/>
                    </a:lnTo>
                    <a:lnTo>
                      <a:pt x="485" y="11"/>
                    </a:lnTo>
                    <a:lnTo>
                      <a:pt x="594" y="6"/>
                    </a:lnTo>
                    <a:lnTo>
                      <a:pt x="610" y="11"/>
                    </a:lnTo>
                    <a:lnTo>
                      <a:pt x="718" y="11"/>
                    </a:lnTo>
                    <a:lnTo>
                      <a:pt x="811" y="6"/>
                    </a:lnTo>
                    <a:lnTo>
                      <a:pt x="908" y="11"/>
                    </a:lnTo>
                    <a:lnTo>
                      <a:pt x="1057" y="11"/>
                    </a:lnTo>
                    <a:lnTo>
                      <a:pt x="1128" y="6"/>
                    </a:lnTo>
                    <a:lnTo>
                      <a:pt x="1187" y="11"/>
                    </a:lnTo>
                    <a:lnTo>
                      <a:pt x="1276" y="11"/>
                    </a:lnTo>
                    <a:lnTo>
                      <a:pt x="1315" y="6"/>
                    </a:lnTo>
                    <a:lnTo>
                      <a:pt x="1462" y="6"/>
                    </a:lnTo>
                    <a:lnTo>
                      <a:pt x="1518" y="0"/>
                    </a:lnTo>
                    <a:lnTo>
                      <a:pt x="1541" y="6"/>
                    </a:lnTo>
                    <a:lnTo>
                      <a:pt x="1700" y="6"/>
                    </a:lnTo>
                    <a:lnTo>
                      <a:pt x="1703" y="61"/>
                    </a:lnTo>
                    <a:lnTo>
                      <a:pt x="1700" y="77"/>
                    </a:lnTo>
                    <a:lnTo>
                      <a:pt x="1703" y="122"/>
                    </a:lnTo>
                    <a:lnTo>
                      <a:pt x="1711" y="201"/>
                    </a:lnTo>
                    <a:lnTo>
                      <a:pt x="1716" y="215"/>
                    </a:lnTo>
                    <a:lnTo>
                      <a:pt x="1725" y="299"/>
                    </a:lnTo>
                    <a:lnTo>
                      <a:pt x="1734" y="318"/>
                    </a:lnTo>
                    <a:lnTo>
                      <a:pt x="1740" y="371"/>
                    </a:lnTo>
                    <a:lnTo>
                      <a:pt x="1740" y="387"/>
                    </a:lnTo>
                    <a:lnTo>
                      <a:pt x="1737" y="478"/>
                    </a:lnTo>
                    <a:lnTo>
                      <a:pt x="1734" y="535"/>
                    </a:lnTo>
                    <a:lnTo>
                      <a:pt x="1734" y="582"/>
                    </a:lnTo>
                    <a:lnTo>
                      <a:pt x="1730" y="662"/>
                    </a:lnTo>
                    <a:lnTo>
                      <a:pt x="1730" y="783"/>
                    </a:lnTo>
                    <a:lnTo>
                      <a:pt x="1716" y="788"/>
                    </a:lnTo>
                    <a:lnTo>
                      <a:pt x="1711" y="777"/>
                    </a:lnTo>
                    <a:lnTo>
                      <a:pt x="1697" y="777"/>
                    </a:lnTo>
                    <a:lnTo>
                      <a:pt x="1694" y="772"/>
                    </a:lnTo>
                    <a:lnTo>
                      <a:pt x="1684" y="772"/>
                    </a:lnTo>
                    <a:lnTo>
                      <a:pt x="1679" y="764"/>
                    </a:lnTo>
                    <a:lnTo>
                      <a:pt x="1667" y="760"/>
                    </a:lnTo>
                    <a:lnTo>
                      <a:pt x="1657" y="760"/>
                    </a:lnTo>
                    <a:lnTo>
                      <a:pt x="1648" y="756"/>
                    </a:lnTo>
                    <a:lnTo>
                      <a:pt x="1635" y="742"/>
                    </a:lnTo>
                    <a:lnTo>
                      <a:pt x="1630" y="733"/>
                    </a:lnTo>
                    <a:lnTo>
                      <a:pt x="1621" y="733"/>
                    </a:lnTo>
                    <a:lnTo>
                      <a:pt x="1614" y="733"/>
                    </a:lnTo>
                    <a:lnTo>
                      <a:pt x="1605" y="723"/>
                    </a:lnTo>
                    <a:lnTo>
                      <a:pt x="1593" y="711"/>
                    </a:lnTo>
                    <a:lnTo>
                      <a:pt x="1577" y="711"/>
                    </a:lnTo>
                    <a:lnTo>
                      <a:pt x="1572" y="727"/>
                    </a:lnTo>
                    <a:lnTo>
                      <a:pt x="1562" y="727"/>
                    </a:lnTo>
                    <a:lnTo>
                      <a:pt x="1554" y="733"/>
                    </a:lnTo>
                    <a:lnTo>
                      <a:pt x="1518" y="733"/>
                    </a:lnTo>
                    <a:lnTo>
                      <a:pt x="1514" y="727"/>
                    </a:lnTo>
                    <a:lnTo>
                      <a:pt x="1514" y="714"/>
                    </a:lnTo>
                    <a:lnTo>
                      <a:pt x="1501" y="714"/>
                    </a:lnTo>
                    <a:lnTo>
                      <a:pt x="1495" y="723"/>
                    </a:lnTo>
                    <a:lnTo>
                      <a:pt x="1484" y="727"/>
                    </a:lnTo>
                    <a:lnTo>
                      <a:pt x="1480" y="723"/>
                    </a:lnTo>
                    <a:lnTo>
                      <a:pt x="1477" y="727"/>
                    </a:lnTo>
                    <a:lnTo>
                      <a:pt x="1468" y="727"/>
                    </a:lnTo>
                    <a:lnTo>
                      <a:pt x="1466" y="733"/>
                    </a:lnTo>
                    <a:lnTo>
                      <a:pt x="1434" y="733"/>
                    </a:lnTo>
                    <a:lnTo>
                      <a:pt x="1425" y="742"/>
                    </a:lnTo>
                    <a:lnTo>
                      <a:pt x="1410" y="738"/>
                    </a:lnTo>
                    <a:lnTo>
                      <a:pt x="1392" y="748"/>
                    </a:lnTo>
                    <a:lnTo>
                      <a:pt x="1383" y="760"/>
                    </a:lnTo>
                    <a:lnTo>
                      <a:pt x="1371" y="760"/>
                    </a:lnTo>
                    <a:lnTo>
                      <a:pt x="1362" y="764"/>
                    </a:lnTo>
                    <a:lnTo>
                      <a:pt x="1350" y="777"/>
                    </a:lnTo>
                    <a:lnTo>
                      <a:pt x="1344" y="772"/>
                    </a:lnTo>
                    <a:lnTo>
                      <a:pt x="1337" y="764"/>
                    </a:lnTo>
                    <a:lnTo>
                      <a:pt x="1332" y="760"/>
                    </a:lnTo>
                    <a:lnTo>
                      <a:pt x="1326" y="760"/>
                    </a:lnTo>
                    <a:lnTo>
                      <a:pt x="1315" y="748"/>
                    </a:lnTo>
                    <a:lnTo>
                      <a:pt x="1295" y="748"/>
                    </a:lnTo>
                    <a:lnTo>
                      <a:pt x="1301" y="738"/>
                    </a:lnTo>
                    <a:lnTo>
                      <a:pt x="1304" y="738"/>
                    </a:lnTo>
                    <a:lnTo>
                      <a:pt x="1304" y="733"/>
                    </a:lnTo>
                    <a:lnTo>
                      <a:pt x="1295" y="733"/>
                    </a:lnTo>
                    <a:lnTo>
                      <a:pt x="1292" y="727"/>
                    </a:lnTo>
                    <a:lnTo>
                      <a:pt x="1286" y="727"/>
                    </a:lnTo>
                    <a:lnTo>
                      <a:pt x="1276" y="748"/>
                    </a:lnTo>
                    <a:lnTo>
                      <a:pt x="1261" y="738"/>
                    </a:lnTo>
                    <a:lnTo>
                      <a:pt x="1254" y="738"/>
                    </a:lnTo>
                    <a:lnTo>
                      <a:pt x="1249" y="742"/>
                    </a:lnTo>
                    <a:lnTo>
                      <a:pt x="1246" y="738"/>
                    </a:lnTo>
                    <a:lnTo>
                      <a:pt x="1242" y="723"/>
                    </a:lnTo>
                    <a:lnTo>
                      <a:pt x="1231" y="714"/>
                    </a:lnTo>
                    <a:lnTo>
                      <a:pt x="1222" y="714"/>
                    </a:lnTo>
                    <a:lnTo>
                      <a:pt x="1227" y="733"/>
                    </a:lnTo>
                    <a:lnTo>
                      <a:pt x="1213" y="742"/>
                    </a:lnTo>
                    <a:lnTo>
                      <a:pt x="1201" y="738"/>
                    </a:lnTo>
                    <a:lnTo>
                      <a:pt x="1200" y="748"/>
                    </a:lnTo>
                    <a:lnTo>
                      <a:pt x="1204" y="748"/>
                    </a:lnTo>
                    <a:lnTo>
                      <a:pt x="1200" y="760"/>
                    </a:lnTo>
                    <a:lnTo>
                      <a:pt x="1200" y="772"/>
                    </a:lnTo>
                    <a:lnTo>
                      <a:pt x="1189" y="777"/>
                    </a:lnTo>
                    <a:lnTo>
                      <a:pt x="1187" y="772"/>
                    </a:lnTo>
                    <a:lnTo>
                      <a:pt x="1178" y="756"/>
                    </a:lnTo>
                    <a:lnTo>
                      <a:pt x="1187" y="742"/>
                    </a:lnTo>
                    <a:lnTo>
                      <a:pt x="1187" y="733"/>
                    </a:lnTo>
                    <a:lnTo>
                      <a:pt x="1178" y="727"/>
                    </a:lnTo>
                    <a:lnTo>
                      <a:pt x="1169" y="727"/>
                    </a:lnTo>
                    <a:lnTo>
                      <a:pt x="1163" y="738"/>
                    </a:lnTo>
                    <a:lnTo>
                      <a:pt x="1157" y="738"/>
                    </a:lnTo>
                    <a:lnTo>
                      <a:pt x="1142" y="748"/>
                    </a:lnTo>
                    <a:lnTo>
                      <a:pt x="1136" y="748"/>
                    </a:lnTo>
                    <a:lnTo>
                      <a:pt x="1128" y="748"/>
                    </a:lnTo>
                    <a:lnTo>
                      <a:pt x="1128" y="733"/>
                    </a:lnTo>
                    <a:lnTo>
                      <a:pt x="1120" y="727"/>
                    </a:lnTo>
                    <a:lnTo>
                      <a:pt x="1109" y="723"/>
                    </a:lnTo>
                    <a:lnTo>
                      <a:pt x="1108" y="727"/>
                    </a:lnTo>
                    <a:lnTo>
                      <a:pt x="1100" y="727"/>
                    </a:lnTo>
                    <a:lnTo>
                      <a:pt x="1100" y="723"/>
                    </a:lnTo>
                    <a:lnTo>
                      <a:pt x="1096" y="711"/>
                    </a:lnTo>
                    <a:lnTo>
                      <a:pt x="1087" y="711"/>
                    </a:lnTo>
                    <a:lnTo>
                      <a:pt x="1081" y="711"/>
                    </a:lnTo>
                    <a:lnTo>
                      <a:pt x="1063" y="723"/>
                    </a:lnTo>
                    <a:lnTo>
                      <a:pt x="1047" y="742"/>
                    </a:lnTo>
                    <a:lnTo>
                      <a:pt x="1038" y="742"/>
                    </a:lnTo>
                    <a:lnTo>
                      <a:pt x="1038" y="738"/>
                    </a:lnTo>
                    <a:lnTo>
                      <a:pt x="1027" y="733"/>
                    </a:lnTo>
                    <a:lnTo>
                      <a:pt x="1023" y="723"/>
                    </a:lnTo>
                    <a:lnTo>
                      <a:pt x="1030" y="711"/>
                    </a:lnTo>
                    <a:lnTo>
                      <a:pt x="1020" y="707"/>
                    </a:lnTo>
                    <a:lnTo>
                      <a:pt x="1009" y="711"/>
                    </a:lnTo>
                    <a:lnTo>
                      <a:pt x="1002" y="707"/>
                    </a:lnTo>
                    <a:lnTo>
                      <a:pt x="994" y="689"/>
                    </a:lnTo>
                    <a:lnTo>
                      <a:pt x="999" y="675"/>
                    </a:lnTo>
                    <a:lnTo>
                      <a:pt x="992" y="675"/>
                    </a:lnTo>
                    <a:lnTo>
                      <a:pt x="984" y="679"/>
                    </a:lnTo>
                    <a:lnTo>
                      <a:pt x="963" y="679"/>
                    </a:lnTo>
                    <a:lnTo>
                      <a:pt x="953" y="675"/>
                    </a:lnTo>
                    <a:lnTo>
                      <a:pt x="939" y="675"/>
                    </a:lnTo>
                    <a:lnTo>
                      <a:pt x="938" y="675"/>
                    </a:lnTo>
                    <a:lnTo>
                      <a:pt x="935" y="689"/>
                    </a:lnTo>
                    <a:lnTo>
                      <a:pt x="917" y="693"/>
                    </a:lnTo>
                    <a:lnTo>
                      <a:pt x="908" y="681"/>
                    </a:lnTo>
                    <a:lnTo>
                      <a:pt x="901" y="675"/>
                    </a:lnTo>
                    <a:lnTo>
                      <a:pt x="893" y="665"/>
                    </a:lnTo>
                    <a:lnTo>
                      <a:pt x="890" y="675"/>
                    </a:lnTo>
                    <a:lnTo>
                      <a:pt x="875" y="675"/>
                    </a:lnTo>
                    <a:lnTo>
                      <a:pt x="865" y="679"/>
                    </a:lnTo>
                    <a:lnTo>
                      <a:pt x="858" y="675"/>
                    </a:lnTo>
                    <a:lnTo>
                      <a:pt x="838" y="675"/>
                    </a:lnTo>
                    <a:lnTo>
                      <a:pt x="829" y="665"/>
                    </a:lnTo>
                    <a:lnTo>
                      <a:pt x="828" y="662"/>
                    </a:lnTo>
                    <a:lnTo>
                      <a:pt x="816" y="657"/>
                    </a:lnTo>
                    <a:lnTo>
                      <a:pt x="811" y="662"/>
                    </a:lnTo>
                    <a:lnTo>
                      <a:pt x="783" y="662"/>
                    </a:lnTo>
                    <a:lnTo>
                      <a:pt x="774" y="657"/>
                    </a:lnTo>
                    <a:lnTo>
                      <a:pt x="774" y="627"/>
                    </a:lnTo>
                    <a:lnTo>
                      <a:pt x="764" y="622"/>
                    </a:lnTo>
                    <a:lnTo>
                      <a:pt x="759" y="612"/>
                    </a:lnTo>
                    <a:lnTo>
                      <a:pt x="756" y="612"/>
                    </a:lnTo>
                    <a:lnTo>
                      <a:pt x="747" y="605"/>
                    </a:lnTo>
                    <a:lnTo>
                      <a:pt x="740" y="600"/>
                    </a:lnTo>
                    <a:lnTo>
                      <a:pt x="734" y="605"/>
                    </a:lnTo>
                    <a:lnTo>
                      <a:pt x="734" y="615"/>
                    </a:lnTo>
                    <a:lnTo>
                      <a:pt x="730" y="615"/>
                    </a:lnTo>
                    <a:lnTo>
                      <a:pt x="718" y="612"/>
                    </a:lnTo>
                    <a:lnTo>
                      <a:pt x="698" y="612"/>
                    </a:lnTo>
                    <a:lnTo>
                      <a:pt x="694" y="615"/>
                    </a:lnTo>
                    <a:lnTo>
                      <a:pt x="673" y="615"/>
                    </a:lnTo>
                    <a:lnTo>
                      <a:pt x="660" y="605"/>
                    </a:lnTo>
                    <a:lnTo>
                      <a:pt x="652" y="595"/>
                    </a:lnTo>
                    <a:lnTo>
                      <a:pt x="646" y="591"/>
                    </a:lnTo>
                    <a:lnTo>
                      <a:pt x="625" y="580"/>
                    </a:lnTo>
                    <a:lnTo>
                      <a:pt x="624" y="572"/>
                    </a:lnTo>
                    <a:lnTo>
                      <a:pt x="613" y="580"/>
                    </a:lnTo>
                    <a:lnTo>
                      <a:pt x="610" y="535"/>
                    </a:lnTo>
                    <a:lnTo>
                      <a:pt x="610" y="127"/>
                    </a:lnTo>
                    <a:lnTo>
                      <a:pt x="171" y="127"/>
                    </a:lnTo>
                    <a:lnTo>
                      <a:pt x="0" y="133"/>
                    </a:lnTo>
                    <a:lnTo>
                      <a:pt x="0" y="11"/>
                    </a:lnTo>
                    <a:lnTo>
                      <a:pt x="197" y="1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Freeform 44">
                <a:extLst>
                  <a:ext uri="{FF2B5EF4-FFF2-40B4-BE49-F238E27FC236}">
                    <a16:creationId xmlns:a16="http://schemas.microsoft.com/office/drawing/2014/main" id="{4DF574E4-18D5-4B68-A06F-9ADD0DA13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2483"/>
                <a:ext cx="545" cy="328"/>
              </a:xfrm>
              <a:custGeom>
                <a:avLst/>
                <a:gdLst>
                  <a:gd name="T0" fmla="*/ 0 w 1634"/>
                  <a:gd name="T1" fmla="*/ 0 h 984"/>
                  <a:gd name="T2" fmla="*/ 0 w 1634"/>
                  <a:gd name="T3" fmla="*/ 0 h 984"/>
                  <a:gd name="T4" fmla="*/ 0 w 1634"/>
                  <a:gd name="T5" fmla="*/ 0 h 984"/>
                  <a:gd name="T6" fmla="*/ 0 w 1634"/>
                  <a:gd name="T7" fmla="*/ 0 h 984"/>
                  <a:gd name="T8" fmla="*/ 0 w 1634"/>
                  <a:gd name="T9" fmla="*/ 0 h 984"/>
                  <a:gd name="T10" fmla="*/ 0 w 1634"/>
                  <a:gd name="T11" fmla="*/ 0 h 984"/>
                  <a:gd name="T12" fmla="*/ 0 w 1634"/>
                  <a:gd name="T13" fmla="*/ 0 h 984"/>
                  <a:gd name="T14" fmla="*/ 0 w 1634"/>
                  <a:gd name="T15" fmla="*/ 0 h 984"/>
                  <a:gd name="T16" fmla="*/ 0 w 1634"/>
                  <a:gd name="T17" fmla="*/ 0 h 984"/>
                  <a:gd name="T18" fmla="*/ 0 w 1634"/>
                  <a:gd name="T19" fmla="*/ 0 h 984"/>
                  <a:gd name="T20" fmla="*/ 0 w 1634"/>
                  <a:gd name="T21" fmla="*/ 0 h 984"/>
                  <a:gd name="T22" fmla="*/ 0 w 1634"/>
                  <a:gd name="T23" fmla="*/ 0 h 984"/>
                  <a:gd name="T24" fmla="*/ 0 w 1634"/>
                  <a:gd name="T25" fmla="*/ 0 h 984"/>
                  <a:gd name="T26" fmla="*/ 0 w 1634"/>
                  <a:gd name="T27" fmla="*/ 0 h 984"/>
                  <a:gd name="T28" fmla="*/ 0 w 1634"/>
                  <a:gd name="T29" fmla="*/ 0 h 984"/>
                  <a:gd name="T30" fmla="*/ 0 w 1634"/>
                  <a:gd name="T31" fmla="*/ 0 h 984"/>
                  <a:gd name="T32" fmla="*/ 0 w 1634"/>
                  <a:gd name="T33" fmla="*/ 0 h 984"/>
                  <a:gd name="T34" fmla="*/ 0 w 1634"/>
                  <a:gd name="T35" fmla="*/ 0 h 984"/>
                  <a:gd name="T36" fmla="*/ 0 w 1634"/>
                  <a:gd name="T37" fmla="*/ 0 h 984"/>
                  <a:gd name="T38" fmla="*/ 0 w 1634"/>
                  <a:gd name="T39" fmla="*/ 0 h 984"/>
                  <a:gd name="T40" fmla="*/ 0 w 1634"/>
                  <a:gd name="T41" fmla="*/ 0 h 984"/>
                  <a:gd name="T42" fmla="*/ 0 w 1634"/>
                  <a:gd name="T43" fmla="*/ 0 h 984"/>
                  <a:gd name="T44" fmla="*/ 0 w 1634"/>
                  <a:gd name="T45" fmla="*/ 0 h 984"/>
                  <a:gd name="T46" fmla="*/ 0 w 1634"/>
                  <a:gd name="T47" fmla="*/ 0 h 984"/>
                  <a:gd name="T48" fmla="*/ 0 w 1634"/>
                  <a:gd name="T49" fmla="*/ 0 h 984"/>
                  <a:gd name="T50" fmla="*/ 0 w 1634"/>
                  <a:gd name="T51" fmla="*/ 0 h 984"/>
                  <a:gd name="T52" fmla="*/ 0 w 1634"/>
                  <a:gd name="T53" fmla="*/ 0 h 984"/>
                  <a:gd name="T54" fmla="*/ 0 w 1634"/>
                  <a:gd name="T55" fmla="*/ 0 h 984"/>
                  <a:gd name="T56" fmla="*/ 0 w 1634"/>
                  <a:gd name="T57" fmla="*/ 0 h 984"/>
                  <a:gd name="T58" fmla="*/ 0 w 1634"/>
                  <a:gd name="T59" fmla="*/ 0 h 984"/>
                  <a:gd name="T60" fmla="*/ 0 w 1634"/>
                  <a:gd name="T61" fmla="*/ 0 h 984"/>
                  <a:gd name="T62" fmla="*/ 0 w 1634"/>
                  <a:gd name="T63" fmla="*/ 0 h 984"/>
                  <a:gd name="T64" fmla="*/ 0 w 1634"/>
                  <a:gd name="T65" fmla="*/ 0 h 984"/>
                  <a:gd name="T66" fmla="*/ 0 w 1634"/>
                  <a:gd name="T67" fmla="*/ 0 h 984"/>
                  <a:gd name="T68" fmla="*/ 0 w 1634"/>
                  <a:gd name="T69" fmla="*/ 0 h 984"/>
                  <a:gd name="T70" fmla="*/ 0 w 1634"/>
                  <a:gd name="T71" fmla="*/ 0 h 984"/>
                  <a:gd name="T72" fmla="*/ 0 w 1634"/>
                  <a:gd name="T73" fmla="*/ 0 h 984"/>
                  <a:gd name="T74" fmla="*/ 0 w 1634"/>
                  <a:gd name="T75" fmla="*/ 0 h 984"/>
                  <a:gd name="T76" fmla="*/ 0 w 1634"/>
                  <a:gd name="T77" fmla="*/ 0 h 984"/>
                  <a:gd name="T78" fmla="*/ 0 w 1634"/>
                  <a:gd name="T79" fmla="*/ 0 h 984"/>
                  <a:gd name="T80" fmla="*/ 0 w 1634"/>
                  <a:gd name="T81" fmla="*/ 0 h 984"/>
                  <a:gd name="T82" fmla="*/ 0 w 1634"/>
                  <a:gd name="T83" fmla="*/ 0 h 984"/>
                  <a:gd name="T84" fmla="*/ 0 w 1634"/>
                  <a:gd name="T85" fmla="*/ 0 h 984"/>
                  <a:gd name="T86" fmla="*/ 0 w 1634"/>
                  <a:gd name="T87" fmla="*/ 0 h 984"/>
                  <a:gd name="T88" fmla="*/ 0 w 1634"/>
                  <a:gd name="T89" fmla="*/ 0 h 984"/>
                  <a:gd name="T90" fmla="*/ 0 w 1634"/>
                  <a:gd name="T91" fmla="*/ 0 h 984"/>
                  <a:gd name="T92" fmla="*/ 0 w 1634"/>
                  <a:gd name="T93" fmla="*/ 0 h 984"/>
                  <a:gd name="T94" fmla="*/ 0 w 1634"/>
                  <a:gd name="T95" fmla="*/ 0 h 984"/>
                  <a:gd name="T96" fmla="*/ 0 w 1634"/>
                  <a:gd name="T97" fmla="*/ 0 h 984"/>
                  <a:gd name="T98" fmla="*/ 0 w 1634"/>
                  <a:gd name="T99" fmla="*/ 0 h 984"/>
                  <a:gd name="T100" fmla="*/ 0 w 1634"/>
                  <a:gd name="T101" fmla="*/ 0 h 984"/>
                  <a:gd name="T102" fmla="*/ 0 w 1634"/>
                  <a:gd name="T103" fmla="*/ 0 h 984"/>
                  <a:gd name="T104" fmla="*/ 0 w 1634"/>
                  <a:gd name="T105" fmla="*/ 0 h 984"/>
                  <a:gd name="T106" fmla="*/ 0 w 1634"/>
                  <a:gd name="T107" fmla="*/ 0 h 984"/>
                  <a:gd name="T108" fmla="*/ 0 w 1634"/>
                  <a:gd name="T109" fmla="*/ 0 h 984"/>
                  <a:gd name="T110" fmla="*/ 0 w 1634"/>
                  <a:gd name="T111" fmla="*/ 0 h 984"/>
                  <a:gd name="T112" fmla="*/ 0 w 1634"/>
                  <a:gd name="T113" fmla="*/ 0 h 984"/>
                  <a:gd name="T114" fmla="*/ 0 w 1634"/>
                  <a:gd name="T115" fmla="*/ 0 h 984"/>
                  <a:gd name="T116" fmla="*/ 0 w 1634"/>
                  <a:gd name="T117" fmla="*/ 0 h 984"/>
                  <a:gd name="T118" fmla="*/ 0 w 1634"/>
                  <a:gd name="T119" fmla="*/ 0 h 984"/>
                  <a:gd name="T120" fmla="*/ 0 w 1634"/>
                  <a:gd name="T121" fmla="*/ 0 h 984"/>
                  <a:gd name="T122" fmla="*/ 0 w 1634"/>
                  <a:gd name="T123" fmla="*/ 0 h 9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34"/>
                  <a:gd name="T187" fmla="*/ 0 h 984"/>
                  <a:gd name="T188" fmla="*/ 1634 w 1634"/>
                  <a:gd name="T189" fmla="*/ 984 h 98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34" h="984">
                    <a:moveTo>
                      <a:pt x="1542" y="51"/>
                    </a:moveTo>
                    <a:lnTo>
                      <a:pt x="1548" y="61"/>
                    </a:lnTo>
                    <a:lnTo>
                      <a:pt x="1560" y="78"/>
                    </a:lnTo>
                    <a:lnTo>
                      <a:pt x="1567" y="81"/>
                    </a:lnTo>
                    <a:lnTo>
                      <a:pt x="1573" y="89"/>
                    </a:lnTo>
                    <a:lnTo>
                      <a:pt x="1578" y="100"/>
                    </a:lnTo>
                    <a:lnTo>
                      <a:pt x="1588" y="89"/>
                    </a:lnTo>
                    <a:lnTo>
                      <a:pt x="1596" y="105"/>
                    </a:lnTo>
                    <a:lnTo>
                      <a:pt x="1614" y="105"/>
                    </a:lnTo>
                    <a:lnTo>
                      <a:pt x="1621" y="109"/>
                    </a:lnTo>
                    <a:lnTo>
                      <a:pt x="1623" y="126"/>
                    </a:lnTo>
                    <a:lnTo>
                      <a:pt x="1633" y="138"/>
                    </a:lnTo>
                    <a:lnTo>
                      <a:pt x="1634" y="149"/>
                    </a:lnTo>
                    <a:lnTo>
                      <a:pt x="1621" y="170"/>
                    </a:lnTo>
                    <a:lnTo>
                      <a:pt x="1617" y="184"/>
                    </a:lnTo>
                    <a:lnTo>
                      <a:pt x="1596" y="216"/>
                    </a:lnTo>
                    <a:lnTo>
                      <a:pt x="1588" y="225"/>
                    </a:lnTo>
                    <a:lnTo>
                      <a:pt x="1585" y="248"/>
                    </a:lnTo>
                    <a:lnTo>
                      <a:pt x="1578" y="258"/>
                    </a:lnTo>
                    <a:lnTo>
                      <a:pt x="1569" y="269"/>
                    </a:lnTo>
                    <a:lnTo>
                      <a:pt x="1560" y="281"/>
                    </a:lnTo>
                    <a:lnTo>
                      <a:pt x="1560" y="291"/>
                    </a:lnTo>
                    <a:lnTo>
                      <a:pt x="1563" y="291"/>
                    </a:lnTo>
                    <a:lnTo>
                      <a:pt x="1560" y="296"/>
                    </a:lnTo>
                    <a:lnTo>
                      <a:pt x="1554" y="323"/>
                    </a:lnTo>
                    <a:lnTo>
                      <a:pt x="1542" y="332"/>
                    </a:lnTo>
                    <a:lnTo>
                      <a:pt x="1539" y="337"/>
                    </a:lnTo>
                    <a:lnTo>
                      <a:pt x="1529" y="342"/>
                    </a:lnTo>
                    <a:lnTo>
                      <a:pt x="1517" y="345"/>
                    </a:lnTo>
                    <a:lnTo>
                      <a:pt x="1511" y="364"/>
                    </a:lnTo>
                    <a:lnTo>
                      <a:pt x="1498" y="391"/>
                    </a:lnTo>
                    <a:lnTo>
                      <a:pt x="1486" y="407"/>
                    </a:lnTo>
                    <a:lnTo>
                      <a:pt x="1486" y="418"/>
                    </a:lnTo>
                    <a:lnTo>
                      <a:pt x="1481" y="430"/>
                    </a:lnTo>
                    <a:lnTo>
                      <a:pt x="1481" y="433"/>
                    </a:lnTo>
                    <a:lnTo>
                      <a:pt x="1486" y="441"/>
                    </a:lnTo>
                    <a:lnTo>
                      <a:pt x="1486" y="458"/>
                    </a:lnTo>
                    <a:lnTo>
                      <a:pt x="1496" y="462"/>
                    </a:lnTo>
                    <a:lnTo>
                      <a:pt x="1508" y="458"/>
                    </a:lnTo>
                    <a:lnTo>
                      <a:pt x="1514" y="462"/>
                    </a:lnTo>
                    <a:lnTo>
                      <a:pt x="1526" y="462"/>
                    </a:lnTo>
                    <a:lnTo>
                      <a:pt x="1545" y="475"/>
                    </a:lnTo>
                    <a:lnTo>
                      <a:pt x="1545" y="487"/>
                    </a:lnTo>
                    <a:lnTo>
                      <a:pt x="1533" y="494"/>
                    </a:lnTo>
                    <a:lnTo>
                      <a:pt x="1533" y="506"/>
                    </a:lnTo>
                    <a:lnTo>
                      <a:pt x="1539" y="517"/>
                    </a:lnTo>
                    <a:lnTo>
                      <a:pt x="1532" y="546"/>
                    </a:lnTo>
                    <a:lnTo>
                      <a:pt x="1523" y="567"/>
                    </a:lnTo>
                    <a:lnTo>
                      <a:pt x="1523" y="984"/>
                    </a:lnTo>
                    <a:lnTo>
                      <a:pt x="917" y="984"/>
                    </a:lnTo>
                    <a:lnTo>
                      <a:pt x="734" y="980"/>
                    </a:lnTo>
                    <a:lnTo>
                      <a:pt x="615" y="984"/>
                    </a:lnTo>
                    <a:lnTo>
                      <a:pt x="70" y="984"/>
                    </a:lnTo>
                    <a:lnTo>
                      <a:pt x="52" y="968"/>
                    </a:lnTo>
                    <a:lnTo>
                      <a:pt x="34" y="949"/>
                    </a:lnTo>
                    <a:lnTo>
                      <a:pt x="33" y="930"/>
                    </a:lnTo>
                    <a:lnTo>
                      <a:pt x="28" y="926"/>
                    </a:lnTo>
                    <a:lnTo>
                      <a:pt x="28" y="914"/>
                    </a:lnTo>
                    <a:lnTo>
                      <a:pt x="21" y="903"/>
                    </a:lnTo>
                    <a:lnTo>
                      <a:pt x="28" y="898"/>
                    </a:lnTo>
                    <a:lnTo>
                      <a:pt x="24" y="880"/>
                    </a:lnTo>
                    <a:lnTo>
                      <a:pt x="28" y="868"/>
                    </a:lnTo>
                    <a:lnTo>
                      <a:pt x="34" y="853"/>
                    </a:lnTo>
                    <a:lnTo>
                      <a:pt x="28" y="842"/>
                    </a:lnTo>
                    <a:lnTo>
                      <a:pt x="28" y="831"/>
                    </a:lnTo>
                    <a:lnTo>
                      <a:pt x="18" y="827"/>
                    </a:lnTo>
                    <a:lnTo>
                      <a:pt x="18" y="815"/>
                    </a:lnTo>
                    <a:lnTo>
                      <a:pt x="7" y="810"/>
                    </a:lnTo>
                    <a:lnTo>
                      <a:pt x="4" y="797"/>
                    </a:lnTo>
                    <a:lnTo>
                      <a:pt x="0" y="789"/>
                    </a:lnTo>
                    <a:lnTo>
                      <a:pt x="7" y="769"/>
                    </a:lnTo>
                    <a:lnTo>
                      <a:pt x="13" y="761"/>
                    </a:lnTo>
                    <a:lnTo>
                      <a:pt x="18" y="755"/>
                    </a:lnTo>
                    <a:lnTo>
                      <a:pt x="34" y="689"/>
                    </a:lnTo>
                    <a:lnTo>
                      <a:pt x="33" y="677"/>
                    </a:lnTo>
                    <a:lnTo>
                      <a:pt x="46" y="666"/>
                    </a:lnTo>
                    <a:lnTo>
                      <a:pt x="73" y="605"/>
                    </a:lnTo>
                    <a:lnTo>
                      <a:pt x="76" y="594"/>
                    </a:lnTo>
                    <a:lnTo>
                      <a:pt x="73" y="589"/>
                    </a:lnTo>
                    <a:lnTo>
                      <a:pt x="76" y="562"/>
                    </a:lnTo>
                    <a:lnTo>
                      <a:pt x="79" y="551"/>
                    </a:lnTo>
                    <a:lnTo>
                      <a:pt x="80" y="541"/>
                    </a:lnTo>
                    <a:lnTo>
                      <a:pt x="80" y="494"/>
                    </a:lnTo>
                    <a:lnTo>
                      <a:pt x="91" y="467"/>
                    </a:lnTo>
                    <a:lnTo>
                      <a:pt x="92" y="462"/>
                    </a:lnTo>
                    <a:lnTo>
                      <a:pt x="92" y="444"/>
                    </a:lnTo>
                    <a:lnTo>
                      <a:pt x="95" y="430"/>
                    </a:lnTo>
                    <a:lnTo>
                      <a:pt x="101" y="418"/>
                    </a:lnTo>
                    <a:lnTo>
                      <a:pt x="95" y="402"/>
                    </a:lnTo>
                    <a:lnTo>
                      <a:pt x="101" y="386"/>
                    </a:lnTo>
                    <a:lnTo>
                      <a:pt x="101" y="369"/>
                    </a:lnTo>
                    <a:lnTo>
                      <a:pt x="95" y="360"/>
                    </a:lnTo>
                    <a:lnTo>
                      <a:pt x="104" y="353"/>
                    </a:lnTo>
                    <a:lnTo>
                      <a:pt x="101" y="337"/>
                    </a:lnTo>
                    <a:lnTo>
                      <a:pt x="104" y="332"/>
                    </a:lnTo>
                    <a:lnTo>
                      <a:pt x="106" y="303"/>
                    </a:lnTo>
                    <a:lnTo>
                      <a:pt x="109" y="291"/>
                    </a:lnTo>
                    <a:lnTo>
                      <a:pt x="109" y="269"/>
                    </a:lnTo>
                    <a:lnTo>
                      <a:pt x="121" y="248"/>
                    </a:lnTo>
                    <a:lnTo>
                      <a:pt x="119" y="238"/>
                    </a:lnTo>
                    <a:lnTo>
                      <a:pt x="124" y="216"/>
                    </a:lnTo>
                    <a:lnTo>
                      <a:pt x="119" y="203"/>
                    </a:lnTo>
                    <a:lnTo>
                      <a:pt x="126" y="189"/>
                    </a:lnTo>
                    <a:lnTo>
                      <a:pt x="119" y="170"/>
                    </a:lnTo>
                    <a:lnTo>
                      <a:pt x="124" y="170"/>
                    </a:lnTo>
                    <a:lnTo>
                      <a:pt x="137" y="174"/>
                    </a:lnTo>
                    <a:lnTo>
                      <a:pt x="137" y="170"/>
                    </a:lnTo>
                    <a:lnTo>
                      <a:pt x="124" y="149"/>
                    </a:lnTo>
                    <a:lnTo>
                      <a:pt x="124" y="141"/>
                    </a:lnTo>
                    <a:lnTo>
                      <a:pt x="126" y="130"/>
                    </a:lnTo>
                    <a:lnTo>
                      <a:pt x="121" y="115"/>
                    </a:lnTo>
                    <a:lnTo>
                      <a:pt x="119" y="100"/>
                    </a:lnTo>
                    <a:lnTo>
                      <a:pt x="121" y="78"/>
                    </a:lnTo>
                    <a:lnTo>
                      <a:pt x="113" y="66"/>
                    </a:lnTo>
                    <a:lnTo>
                      <a:pt x="124" y="55"/>
                    </a:lnTo>
                    <a:lnTo>
                      <a:pt x="131" y="44"/>
                    </a:lnTo>
                    <a:lnTo>
                      <a:pt x="124" y="20"/>
                    </a:lnTo>
                    <a:lnTo>
                      <a:pt x="121" y="16"/>
                    </a:lnTo>
                    <a:lnTo>
                      <a:pt x="109" y="5"/>
                    </a:lnTo>
                    <a:lnTo>
                      <a:pt x="119" y="0"/>
                    </a:lnTo>
                    <a:lnTo>
                      <a:pt x="124" y="0"/>
                    </a:lnTo>
                    <a:lnTo>
                      <a:pt x="149" y="20"/>
                    </a:lnTo>
                    <a:lnTo>
                      <a:pt x="158" y="16"/>
                    </a:lnTo>
                    <a:lnTo>
                      <a:pt x="146" y="5"/>
                    </a:lnTo>
                    <a:lnTo>
                      <a:pt x="155" y="5"/>
                    </a:lnTo>
                    <a:lnTo>
                      <a:pt x="165" y="5"/>
                    </a:lnTo>
                    <a:lnTo>
                      <a:pt x="171" y="16"/>
                    </a:lnTo>
                    <a:lnTo>
                      <a:pt x="185" y="16"/>
                    </a:lnTo>
                    <a:lnTo>
                      <a:pt x="196" y="5"/>
                    </a:lnTo>
                    <a:lnTo>
                      <a:pt x="205" y="0"/>
                    </a:lnTo>
                    <a:lnTo>
                      <a:pt x="222" y="0"/>
                    </a:lnTo>
                    <a:lnTo>
                      <a:pt x="222" y="5"/>
                    </a:lnTo>
                    <a:lnTo>
                      <a:pt x="228" y="16"/>
                    </a:lnTo>
                    <a:lnTo>
                      <a:pt x="231" y="20"/>
                    </a:lnTo>
                    <a:lnTo>
                      <a:pt x="252" y="20"/>
                    </a:lnTo>
                    <a:lnTo>
                      <a:pt x="272" y="16"/>
                    </a:lnTo>
                    <a:lnTo>
                      <a:pt x="283" y="16"/>
                    </a:lnTo>
                    <a:lnTo>
                      <a:pt x="311" y="27"/>
                    </a:lnTo>
                    <a:lnTo>
                      <a:pt x="327" y="39"/>
                    </a:lnTo>
                    <a:lnTo>
                      <a:pt x="341" y="61"/>
                    </a:lnTo>
                    <a:lnTo>
                      <a:pt x="347" y="66"/>
                    </a:lnTo>
                    <a:lnTo>
                      <a:pt x="350" y="81"/>
                    </a:lnTo>
                    <a:lnTo>
                      <a:pt x="350" y="105"/>
                    </a:lnTo>
                    <a:lnTo>
                      <a:pt x="354" y="105"/>
                    </a:lnTo>
                    <a:lnTo>
                      <a:pt x="354" y="130"/>
                    </a:lnTo>
                    <a:lnTo>
                      <a:pt x="356" y="138"/>
                    </a:lnTo>
                    <a:lnTo>
                      <a:pt x="365" y="149"/>
                    </a:lnTo>
                    <a:lnTo>
                      <a:pt x="384" y="149"/>
                    </a:lnTo>
                    <a:lnTo>
                      <a:pt x="415" y="153"/>
                    </a:lnTo>
                    <a:lnTo>
                      <a:pt x="433" y="160"/>
                    </a:lnTo>
                    <a:lnTo>
                      <a:pt x="445" y="160"/>
                    </a:lnTo>
                    <a:lnTo>
                      <a:pt x="458" y="160"/>
                    </a:lnTo>
                    <a:lnTo>
                      <a:pt x="525" y="138"/>
                    </a:lnTo>
                    <a:lnTo>
                      <a:pt x="534" y="130"/>
                    </a:lnTo>
                    <a:lnTo>
                      <a:pt x="542" y="126"/>
                    </a:lnTo>
                    <a:lnTo>
                      <a:pt x="576" y="126"/>
                    </a:lnTo>
                    <a:lnTo>
                      <a:pt x="598" y="122"/>
                    </a:lnTo>
                    <a:lnTo>
                      <a:pt x="609" y="122"/>
                    </a:lnTo>
                    <a:lnTo>
                      <a:pt x="627" y="126"/>
                    </a:lnTo>
                    <a:lnTo>
                      <a:pt x="649" y="126"/>
                    </a:lnTo>
                    <a:lnTo>
                      <a:pt x="661" y="130"/>
                    </a:lnTo>
                    <a:lnTo>
                      <a:pt x="671" y="138"/>
                    </a:lnTo>
                    <a:lnTo>
                      <a:pt x="679" y="149"/>
                    </a:lnTo>
                    <a:lnTo>
                      <a:pt x="689" y="149"/>
                    </a:lnTo>
                    <a:lnTo>
                      <a:pt x="703" y="138"/>
                    </a:lnTo>
                    <a:lnTo>
                      <a:pt x="732" y="138"/>
                    </a:lnTo>
                    <a:lnTo>
                      <a:pt x="793" y="115"/>
                    </a:lnTo>
                    <a:lnTo>
                      <a:pt x="814" y="122"/>
                    </a:lnTo>
                    <a:lnTo>
                      <a:pt x="829" y="126"/>
                    </a:lnTo>
                    <a:lnTo>
                      <a:pt x="877" y="122"/>
                    </a:lnTo>
                    <a:lnTo>
                      <a:pt x="889" y="105"/>
                    </a:lnTo>
                    <a:lnTo>
                      <a:pt x="905" y="105"/>
                    </a:lnTo>
                    <a:lnTo>
                      <a:pt x="917" y="100"/>
                    </a:lnTo>
                    <a:lnTo>
                      <a:pt x="942" y="89"/>
                    </a:lnTo>
                    <a:lnTo>
                      <a:pt x="951" y="89"/>
                    </a:lnTo>
                    <a:lnTo>
                      <a:pt x="979" y="89"/>
                    </a:lnTo>
                    <a:lnTo>
                      <a:pt x="991" y="81"/>
                    </a:lnTo>
                    <a:lnTo>
                      <a:pt x="1008" y="73"/>
                    </a:lnTo>
                    <a:lnTo>
                      <a:pt x="1021" y="78"/>
                    </a:lnTo>
                    <a:lnTo>
                      <a:pt x="1030" y="78"/>
                    </a:lnTo>
                    <a:lnTo>
                      <a:pt x="1041" y="73"/>
                    </a:lnTo>
                    <a:lnTo>
                      <a:pt x="1087" y="73"/>
                    </a:lnTo>
                    <a:lnTo>
                      <a:pt x="1109" y="66"/>
                    </a:lnTo>
                    <a:lnTo>
                      <a:pt x="1118" y="55"/>
                    </a:lnTo>
                    <a:lnTo>
                      <a:pt x="1128" y="51"/>
                    </a:lnTo>
                    <a:lnTo>
                      <a:pt x="1542" y="5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E5F5484B-5548-4A04-A8F2-0BE19D2BC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9" y="2792"/>
                <a:ext cx="393" cy="196"/>
              </a:xfrm>
              <a:custGeom>
                <a:avLst/>
                <a:gdLst>
                  <a:gd name="T0" fmla="*/ 0 w 1179"/>
                  <a:gd name="T1" fmla="*/ 0 h 589"/>
                  <a:gd name="T2" fmla="*/ 0 w 1179"/>
                  <a:gd name="T3" fmla="*/ 0 h 589"/>
                  <a:gd name="T4" fmla="*/ 0 w 1179"/>
                  <a:gd name="T5" fmla="*/ 0 h 589"/>
                  <a:gd name="T6" fmla="*/ 0 w 1179"/>
                  <a:gd name="T7" fmla="*/ 0 h 589"/>
                  <a:gd name="T8" fmla="*/ 0 w 1179"/>
                  <a:gd name="T9" fmla="*/ 0 h 589"/>
                  <a:gd name="T10" fmla="*/ 0 w 1179"/>
                  <a:gd name="T11" fmla="*/ 0 h 589"/>
                  <a:gd name="T12" fmla="*/ 0 w 1179"/>
                  <a:gd name="T13" fmla="*/ 0 h 589"/>
                  <a:gd name="T14" fmla="*/ 0 w 1179"/>
                  <a:gd name="T15" fmla="*/ 0 h 589"/>
                  <a:gd name="T16" fmla="*/ 0 w 1179"/>
                  <a:gd name="T17" fmla="*/ 0 h 589"/>
                  <a:gd name="T18" fmla="*/ 0 w 1179"/>
                  <a:gd name="T19" fmla="*/ 0 h 589"/>
                  <a:gd name="T20" fmla="*/ 0 w 1179"/>
                  <a:gd name="T21" fmla="*/ 0 h 589"/>
                  <a:gd name="T22" fmla="*/ 0 w 1179"/>
                  <a:gd name="T23" fmla="*/ 0 h 589"/>
                  <a:gd name="T24" fmla="*/ 0 w 1179"/>
                  <a:gd name="T25" fmla="*/ 0 h 589"/>
                  <a:gd name="T26" fmla="*/ 0 w 1179"/>
                  <a:gd name="T27" fmla="*/ 0 h 589"/>
                  <a:gd name="T28" fmla="*/ 0 w 1179"/>
                  <a:gd name="T29" fmla="*/ 0 h 589"/>
                  <a:gd name="T30" fmla="*/ 0 w 1179"/>
                  <a:gd name="T31" fmla="*/ 0 h 589"/>
                  <a:gd name="T32" fmla="*/ 0 w 1179"/>
                  <a:gd name="T33" fmla="*/ 0 h 589"/>
                  <a:gd name="T34" fmla="*/ 0 w 1179"/>
                  <a:gd name="T35" fmla="*/ 0 h 589"/>
                  <a:gd name="T36" fmla="*/ 0 w 1179"/>
                  <a:gd name="T37" fmla="*/ 0 h 589"/>
                  <a:gd name="T38" fmla="*/ 0 w 1179"/>
                  <a:gd name="T39" fmla="*/ 0 h 589"/>
                  <a:gd name="T40" fmla="*/ 0 w 1179"/>
                  <a:gd name="T41" fmla="*/ 0 h 589"/>
                  <a:gd name="T42" fmla="*/ 0 w 1179"/>
                  <a:gd name="T43" fmla="*/ 0 h 589"/>
                  <a:gd name="T44" fmla="*/ 0 w 1179"/>
                  <a:gd name="T45" fmla="*/ 0 h 589"/>
                  <a:gd name="T46" fmla="*/ 0 w 1179"/>
                  <a:gd name="T47" fmla="*/ 0 h 589"/>
                  <a:gd name="T48" fmla="*/ 0 w 1179"/>
                  <a:gd name="T49" fmla="*/ 0 h 589"/>
                  <a:gd name="T50" fmla="*/ 0 w 1179"/>
                  <a:gd name="T51" fmla="*/ 0 h 589"/>
                  <a:gd name="T52" fmla="*/ 0 w 1179"/>
                  <a:gd name="T53" fmla="*/ 0 h 589"/>
                  <a:gd name="T54" fmla="*/ 0 w 1179"/>
                  <a:gd name="T55" fmla="*/ 0 h 589"/>
                  <a:gd name="T56" fmla="*/ 0 w 1179"/>
                  <a:gd name="T57" fmla="*/ 0 h 589"/>
                  <a:gd name="T58" fmla="*/ 0 w 1179"/>
                  <a:gd name="T59" fmla="*/ 0 h 589"/>
                  <a:gd name="T60" fmla="*/ 0 w 1179"/>
                  <a:gd name="T61" fmla="*/ 0 h 589"/>
                  <a:gd name="T62" fmla="*/ 0 w 1179"/>
                  <a:gd name="T63" fmla="*/ 0 h 589"/>
                  <a:gd name="T64" fmla="*/ 0 w 1179"/>
                  <a:gd name="T65" fmla="*/ 0 h 589"/>
                  <a:gd name="T66" fmla="*/ 0 w 1179"/>
                  <a:gd name="T67" fmla="*/ 0 h 589"/>
                  <a:gd name="T68" fmla="*/ 0 w 1179"/>
                  <a:gd name="T69" fmla="*/ 0 h 589"/>
                  <a:gd name="T70" fmla="*/ 0 w 1179"/>
                  <a:gd name="T71" fmla="*/ 0 h 589"/>
                  <a:gd name="T72" fmla="*/ 0 w 1179"/>
                  <a:gd name="T73" fmla="*/ 0 h 589"/>
                  <a:gd name="T74" fmla="*/ 0 w 1179"/>
                  <a:gd name="T75" fmla="*/ 0 h 589"/>
                  <a:gd name="T76" fmla="*/ 0 w 1179"/>
                  <a:gd name="T77" fmla="*/ 0 h 589"/>
                  <a:gd name="T78" fmla="*/ 0 w 1179"/>
                  <a:gd name="T79" fmla="*/ 0 h 589"/>
                  <a:gd name="T80" fmla="*/ 0 w 1179"/>
                  <a:gd name="T81" fmla="*/ 0 h 589"/>
                  <a:gd name="T82" fmla="*/ 0 w 1179"/>
                  <a:gd name="T83" fmla="*/ 0 h 589"/>
                  <a:gd name="T84" fmla="*/ 0 w 1179"/>
                  <a:gd name="T85" fmla="*/ 0 h 589"/>
                  <a:gd name="T86" fmla="*/ 0 w 1179"/>
                  <a:gd name="T87" fmla="*/ 0 h 589"/>
                  <a:gd name="T88" fmla="*/ 0 w 1179"/>
                  <a:gd name="T89" fmla="*/ 0 h 589"/>
                  <a:gd name="T90" fmla="*/ 0 w 1179"/>
                  <a:gd name="T91" fmla="*/ 0 h 589"/>
                  <a:gd name="T92" fmla="*/ 0 w 1179"/>
                  <a:gd name="T93" fmla="*/ 0 h 589"/>
                  <a:gd name="T94" fmla="*/ 0 w 1179"/>
                  <a:gd name="T95" fmla="*/ 0 h 589"/>
                  <a:gd name="T96" fmla="*/ 0 w 1179"/>
                  <a:gd name="T97" fmla="*/ 0 h 58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79"/>
                  <a:gd name="T148" fmla="*/ 0 h 589"/>
                  <a:gd name="T149" fmla="*/ 1179 w 1179"/>
                  <a:gd name="T150" fmla="*/ 589 h 58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79" h="589">
                    <a:moveTo>
                      <a:pt x="0" y="375"/>
                    </a:moveTo>
                    <a:lnTo>
                      <a:pt x="6" y="325"/>
                    </a:lnTo>
                    <a:lnTo>
                      <a:pt x="6" y="314"/>
                    </a:lnTo>
                    <a:lnTo>
                      <a:pt x="0" y="257"/>
                    </a:lnTo>
                    <a:lnTo>
                      <a:pt x="0" y="65"/>
                    </a:lnTo>
                    <a:lnTo>
                      <a:pt x="14" y="58"/>
                    </a:lnTo>
                    <a:lnTo>
                      <a:pt x="20" y="58"/>
                    </a:lnTo>
                    <a:lnTo>
                      <a:pt x="37" y="54"/>
                    </a:lnTo>
                    <a:lnTo>
                      <a:pt x="58" y="42"/>
                    </a:lnTo>
                    <a:lnTo>
                      <a:pt x="58" y="38"/>
                    </a:lnTo>
                    <a:lnTo>
                      <a:pt x="75" y="33"/>
                    </a:lnTo>
                    <a:lnTo>
                      <a:pt x="82" y="23"/>
                    </a:lnTo>
                    <a:lnTo>
                      <a:pt x="87" y="23"/>
                    </a:lnTo>
                    <a:lnTo>
                      <a:pt x="85" y="33"/>
                    </a:lnTo>
                    <a:lnTo>
                      <a:pt x="90" y="33"/>
                    </a:lnTo>
                    <a:lnTo>
                      <a:pt x="112" y="16"/>
                    </a:lnTo>
                    <a:lnTo>
                      <a:pt x="151" y="0"/>
                    </a:lnTo>
                    <a:lnTo>
                      <a:pt x="155" y="58"/>
                    </a:lnTo>
                    <a:lnTo>
                      <a:pt x="451" y="58"/>
                    </a:lnTo>
                    <a:lnTo>
                      <a:pt x="471" y="58"/>
                    </a:lnTo>
                    <a:lnTo>
                      <a:pt x="561" y="58"/>
                    </a:lnTo>
                    <a:lnTo>
                      <a:pt x="594" y="58"/>
                    </a:lnTo>
                    <a:lnTo>
                      <a:pt x="722" y="58"/>
                    </a:lnTo>
                    <a:lnTo>
                      <a:pt x="728" y="58"/>
                    </a:lnTo>
                    <a:lnTo>
                      <a:pt x="806" y="58"/>
                    </a:lnTo>
                    <a:lnTo>
                      <a:pt x="1050" y="58"/>
                    </a:lnTo>
                    <a:lnTo>
                      <a:pt x="1063" y="72"/>
                    </a:lnTo>
                    <a:lnTo>
                      <a:pt x="1072" y="92"/>
                    </a:lnTo>
                    <a:lnTo>
                      <a:pt x="1088" y="92"/>
                    </a:lnTo>
                    <a:lnTo>
                      <a:pt x="1096" y="96"/>
                    </a:lnTo>
                    <a:lnTo>
                      <a:pt x="1099" y="96"/>
                    </a:lnTo>
                    <a:lnTo>
                      <a:pt x="1099" y="108"/>
                    </a:lnTo>
                    <a:lnTo>
                      <a:pt x="1111" y="122"/>
                    </a:lnTo>
                    <a:lnTo>
                      <a:pt x="1111" y="125"/>
                    </a:lnTo>
                    <a:lnTo>
                      <a:pt x="1106" y="146"/>
                    </a:lnTo>
                    <a:lnTo>
                      <a:pt x="1117" y="159"/>
                    </a:lnTo>
                    <a:lnTo>
                      <a:pt x="1121" y="175"/>
                    </a:lnTo>
                    <a:lnTo>
                      <a:pt x="1127" y="175"/>
                    </a:lnTo>
                    <a:lnTo>
                      <a:pt x="1140" y="187"/>
                    </a:lnTo>
                    <a:lnTo>
                      <a:pt x="1151" y="192"/>
                    </a:lnTo>
                    <a:lnTo>
                      <a:pt x="1157" y="192"/>
                    </a:lnTo>
                    <a:lnTo>
                      <a:pt x="1172" y="192"/>
                    </a:lnTo>
                    <a:lnTo>
                      <a:pt x="1179" y="207"/>
                    </a:lnTo>
                    <a:lnTo>
                      <a:pt x="1169" y="215"/>
                    </a:lnTo>
                    <a:lnTo>
                      <a:pt x="1154" y="230"/>
                    </a:lnTo>
                    <a:lnTo>
                      <a:pt x="1138" y="257"/>
                    </a:lnTo>
                    <a:lnTo>
                      <a:pt x="1124" y="268"/>
                    </a:lnTo>
                    <a:lnTo>
                      <a:pt x="1118" y="280"/>
                    </a:lnTo>
                    <a:lnTo>
                      <a:pt x="1106" y="287"/>
                    </a:lnTo>
                    <a:lnTo>
                      <a:pt x="1096" y="291"/>
                    </a:lnTo>
                    <a:lnTo>
                      <a:pt x="1096" y="302"/>
                    </a:lnTo>
                    <a:lnTo>
                      <a:pt x="1103" y="314"/>
                    </a:lnTo>
                    <a:lnTo>
                      <a:pt x="1106" y="318"/>
                    </a:lnTo>
                    <a:lnTo>
                      <a:pt x="1106" y="325"/>
                    </a:lnTo>
                    <a:lnTo>
                      <a:pt x="1103" y="329"/>
                    </a:lnTo>
                    <a:lnTo>
                      <a:pt x="1099" y="341"/>
                    </a:lnTo>
                    <a:lnTo>
                      <a:pt x="1093" y="345"/>
                    </a:lnTo>
                    <a:lnTo>
                      <a:pt x="1088" y="345"/>
                    </a:lnTo>
                    <a:lnTo>
                      <a:pt x="1084" y="351"/>
                    </a:lnTo>
                    <a:lnTo>
                      <a:pt x="1084" y="362"/>
                    </a:lnTo>
                    <a:lnTo>
                      <a:pt x="1088" y="362"/>
                    </a:lnTo>
                    <a:lnTo>
                      <a:pt x="1079" y="375"/>
                    </a:lnTo>
                    <a:lnTo>
                      <a:pt x="1079" y="383"/>
                    </a:lnTo>
                    <a:lnTo>
                      <a:pt x="1088" y="390"/>
                    </a:lnTo>
                    <a:lnTo>
                      <a:pt x="1103" y="390"/>
                    </a:lnTo>
                    <a:lnTo>
                      <a:pt x="1106" y="395"/>
                    </a:lnTo>
                    <a:lnTo>
                      <a:pt x="1111" y="412"/>
                    </a:lnTo>
                    <a:lnTo>
                      <a:pt x="1111" y="424"/>
                    </a:lnTo>
                    <a:lnTo>
                      <a:pt x="1121" y="429"/>
                    </a:lnTo>
                    <a:lnTo>
                      <a:pt x="1127" y="429"/>
                    </a:lnTo>
                    <a:lnTo>
                      <a:pt x="1138" y="440"/>
                    </a:lnTo>
                    <a:lnTo>
                      <a:pt x="1140" y="446"/>
                    </a:lnTo>
                    <a:lnTo>
                      <a:pt x="1151" y="458"/>
                    </a:lnTo>
                    <a:lnTo>
                      <a:pt x="1154" y="467"/>
                    </a:lnTo>
                    <a:lnTo>
                      <a:pt x="1166" y="467"/>
                    </a:lnTo>
                    <a:lnTo>
                      <a:pt x="1176" y="490"/>
                    </a:lnTo>
                    <a:lnTo>
                      <a:pt x="1179" y="494"/>
                    </a:lnTo>
                    <a:lnTo>
                      <a:pt x="1172" y="494"/>
                    </a:lnTo>
                    <a:lnTo>
                      <a:pt x="1154" y="498"/>
                    </a:lnTo>
                    <a:lnTo>
                      <a:pt x="1151" y="507"/>
                    </a:lnTo>
                    <a:lnTo>
                      <a:pt x="1127" y="511"/>
                    </a:lnTo>
                    <a:lnTo>
                      <a:pt x="1117" y="527"/>
                    </a:lnTo>
                    <a:lnTo>
                      <a:pt x="1106" y="527"/>
                    </a:lnTo>
                    <a:lnTo>
                      <a:pt x="1099" y="532"/>
                    </a:lnTo>
                    <a:lnTo>
                      <a:pt x="1096" y="543"/>
                    </a:lnTo>
                    <a:lnTo>
                      <a:pt x="1091" y="557"/>
                    </a:lnTo>
                    <a:lnTo>
                      <a:pt x="1079" y="561"/>
                    </a:lnTo>
                    <a:lnTo>
                      <a:pt x="1075" y="561"/>
                    </a:lnTo>
                    <a:lnTo>
                      <a:pt x="1066" y="561"/>
                    </a:lnTo>
                    <a:lnTo>
                      <a:pt x="1053" y="561"/>
                    </a:lnTo>
                    <a:lnTo>
                      <a:pt x="1036" y="573"/>
                    </a:lnTo>
                    <a:lnTo>
                      <a:pt x="1027" y="561"/>
                    </a:lnTo>
                    <a:lnTo>
                      <a:pt x="999" y="561"/>
                    </a:lnTo>
                    <a:lnTo>
                      <a:pt x="978" y="573"/>
                    </a:lnTo>
                    <a:lnTo>
                      <a:pt x="972" y="584"/>
                    </a:lnTo>
                    <a:lnTo>
                      <a:pt x="968" y="589"/>
                    </a:lnTo>
                    <a:lnTo>
                      <a:pt x="0" y="589"/>
                    </a:lnTo>
                    <a:lnTo>
                      <a:pt x="0" y="37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46">
                <a:extLst>
                  <a:ext uri="{FF2B5EF4-FFF2-40B4-BE49-F238E27FC236}">
                    <a16:creationId xmlns:a16="http://schemas.microsoft.com/office/drawing/2014/main" id="{BD5C449E-0343-43C1-9255-9AF755A6C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6" y="2810"/>
                <a:ext cx="50" cy="55"/>
              </a:xfrm>
              <a:custGeom>
                <a:avLst/>
                <a:gdLst>
                  <a:gd name="T0" fmla="*/ 0 w 153"/>
                  <a:gd name="T1" fmla="*/ 0 h 164"/>
                  <a:gd name="T2" fmla="*/ 0 w 153"/>
                  <a:gd name="T3" fmla="*/ 0 h 164"/>
                  <a:gd name="T4" fmla="*/ 0 w 153"/>
                  <a:gd name="T5" fmla="*/ 0 h 164"/>
                  <a:gd name="T6" fmla="*/ 0 w 153"/>
                  <a:gd name="T7" fmla="*/ 0 h 164"/>
                  <a:gd name="T8" fmla="*/ 0 w 153"/>
                  <a:gd name="T9" fmla="*/ 0 h 164"/>
                  <a:gd name="T10" fmla="*/ 0 w 153"/>
                  <a:gd name="T11" fmla="*/ 0 h 164"/>
                  <a:gd name="T12" fmla="*/ 0 w 153"/>
                  <a:gd name="T13" fmla="*/ 0 h 164"/>
                  <a:gd name="T14" fmla="*/ 0 w 153"/>
                  <a:gd name="T15" fmla="*/ 0 h 164"/>
                  <a:gd name="T16" fmla="*/ 0 w 153"/>
                  <a:gd name="T17" fmla="*/ 0 h 164"/>
                  <a:gd name="T18" fmla="*/ 0 w 153"/>
                  <a:gd name="T19" fmla="*/ 0 h 164"/>
                  <a:gd name="T20" fmla="*/ 0 w 153"/>
                  <a:gd name="T21" fmla="*/ 0 h 164"/>
                  <a:gd name="T22" fmla="*/ 0 w 153"/>
                  <a:gd name="T23" fmla="*/ 0 h 164"/>
                  <a:gd name="T24" fmla="*/ 0 w 153"/>
                  <a:gd name="T25" fmla="*/ 0 h 164"/>
                  <a:gd name="T26" fmla="*/ 0 w 153"/>
                  <a:gd name="T27" fmla="*/ 0 h 164"/>
                  <a:gd name="T28" fmla="*/ 0 w 153"/>
                  <a:gd name="T29" fmla="*/ 0 h 164"/>
                  <a:gd name="T30" fmla="*/ 0 w 153"/>
                  <a:gd name="T31" fmla="*/ 0 h 164"/>
                  <a:gd name="T32" fmla="*/ 0 w 153"/>
                  <a:gd name="T33" fmla="*/ 0 h 164"/>
                  <a:gd name="T34" fmla="*/ 0 w 153"/>
                  <a:gd name="T35" fmla="*/ 0 h 164"/>
                  <a:gd name="T36" fmla="*/ 0 w 153"/>
                  <a:gd name="T37" fmla="*/ 0 h 164"/>
                  <a:gd name="T38" fmla="*/ 0 w 153"/>
                  <a:gd name="T39" fmla="*/ 0 h 164"/>
                  <a:gd name="T40" fmla="*/ 0 w 153"/>
                  <a:gd name="T41" fmla="*/ 0 h 164"/>
                  <a:gd name="T42" fmla="*/ 0 w 153"/>
                  <a:gd name="T43" fmla="*/ 0 h 164"/>
                  <a:gd name="T44" fmla="*/ 0 w 153"/>
                  <a:gd name="T45" fmla="*/ 0 h 164"/>
                  <a:gd name="T46" fmla="*/ 0 w 153"/>
                  <a:gd name="T47" fmla="*/ 0 h 164"/>
                  <a:gd name="T48" fmla="*/ 0 w 153"/>
                  <a:gd name="T49" fmla="*/ 0 h 164"/>
                  <a:gd name="T50" fmla="*/ 0 w 153"/>
                  <a:gd name="T51" fmla="*/ 0 h 164"/>
                  <a:gd name="T52" fmla="*/ 0 w 153"/>
                  <a:gd name="T53" fmla="*/ 0 h 164"/>
                  <a:gd name="T54" fmla="*/ 0 w 153"/>
                  <a:gd name="T55" fmla="*/ 0 h 164"/>
                  <a:gd name="T56" fmla="*/ 0 w 153"/>
                  <a:gd name="T57" fmla="*/ 0 h 164"/>
                  <a:gd name="T58" fmla="*/ 0 w 153"/>
                  <a:gd name="T59" fmla="*/ 0 h 164"/>
                  <a:gd name="T60" fmla="*/ 0 w 153"/>
                  <a:gd name="T61" fmla="*/ 0 h 164"/>
                  <a:gd name="T62" fmla="*/ 0 w 153"/>
                  <a:gd name="T63" fmla="*/ 0 h 164"/>
                  <a:gd name="T64" fmla="*/ 0 w 153"/>
                  <a:gd name="T65" fmla="*/ 0 h 164"/>
                  <a:gd name="T66" fmla="*/ 0 w 153"/>
                  <a:gd name="T67" fmla="*/ 0 h 164"/>
                  <a:gd name="T68" fmla="*/ 0 w 153"/>
                  <a:gd name="T69" fmla="*/ 0 h 164"/>
                  <a:gd name="T70" fmla="*/ 0 w 153"/>
                  <a:gd name="T71" fmla="*/ 0 h 164"/>
                  <a:gd name="T72" fmla="*/ 0 w 153"/>
                  <a:gd name="T73" fmla="*/ 0 h 164"/>
                  <a:gd name="T74" fmla="*/ 0 w 153"/>
                  <a:gd name="T75" fmla="*/ 0 h 164"/>
                  <a:gd name="T76" fmla="*/ 0 w 153"/>
                  <a:gd name="T77" fmla="*/ 0 h 164"/>
                  <a:gd name="T78" fmla="*/ 0 w 153"/>
                  <a:gd name="T79" fmla="*/ 0 h 164"/>
                  <a:gd name="T80" fmla="*/ 0 w 153"/>
                  <a:gd name="T81" fmla="*/ 0 h 16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3"/>
                  <a:gd name="T124" fmla="*/ 0 h 164"/>
                  <a:gd name="T125" fmla="*/ 153 w 153"/>
                  <a:gd name="T126" fmla="*/ 164 h 16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3" h="164">
                    <a:moveTo>
                      <a:pt x="3" y="161"/>
                    </a:moveTo>
                    <a:lnTo>
                      <a:pt x="3" y="138"/>
                    </a:lnTo>
                    <a:lnTo>
                      <a:pt x="13" y="138"/>
                    </a:lnTo>
                    <a:lnTo>
                      <a:pt x="13" y="4"/>
                    </a:lnTo>
                    <a:lnTo>
                      <a:pt x="77" y="0"/>
                    </a:lnTo>
                    <a:lnTo>
                      <a:pt x="97" y="0"/>
                    </a:lnTo>
                    <a:lnTo>
                      <a:pt x="99" y="4"/>
                    </a:lnTo>
                    <a:lnTo>
                      <a:pt x="99" y="29"/>
                    </a:lnTo>
                    <a:lnTo>
                      <a:pt x="105" y="29"/>
                    </a:lnTo>
                    <a:lnTo>
                      <a:pt x="105" y="54"/>
                    </a:lnTo>
                    <a:lnTo>
                      <a:pt x="108" y="60"/>
                    </a:lnTo>
                    <a:lnTo>
                      <a:pt x="132" y="68"/>
                    </a:lnTo>
                    <a:lnTo>
                      <a:pt x="141" y="68"/>
                    </a:lnTo>
                    <a:lnTo>
                      <a:pt x="147" y="84"/>
                    </a:lnTo>
                    <a:lnTo>
                      <a:pt x="153" y="110"/>
                    </a:lnTo>
                    <a:lnTo>
                      <a:pt x="153" y="121"/>
                    </a:lnTo>
                    <a:lnTo>
                      <a:pt x="137" y="133"/>
                    </a:lnTo>
                    <a:lnTo>
                      <a:pt x="137" y="121"/>
                    </a:lnTo>
                    <a:lnTo>
                      <a:pt x="126" y="121"/>
                    </a:lnTo>
                    <a:lnTo>
                      <a:pt x="129" y="133"/>
                    </a:lnTo>
                    <a:lnTo>
                      <a:pt x="120" y="138"/>
                    </a:lnTo>
                    <a:lnTo>
                      <a:pt x="116" y="138"/>
                    </a:lnTo>
                    <a:lnTo>
                      <a:pt x="105" y="133"/>
                    </a:lnTo>
                    <a:lnTo>
                      <a:pt x="113" y="105"/>
                    </a:lnTo>
                    <a:lnTo>
                      <a:pt x="105" y="84"/>
                    </a:lnTo>
                    <a:lnTo>
                      <a:pt x="97" y="84"/>
                    </a:lnTo>
                    <a:lnTo>
                      <a:pt x="89" y="92"/>
                    </a:lnTo>
                    <a:lnTo>
                      <a:pt x="82" y="105"/>
                    </a:lnTo>
                    <a:lnTo>
                      <a:pt x="89" y="121"/>
                    </a:lnTo>
                    <a:lnTo>
                      <a:pt x="89" y="126"/>
                    </a:lnTo>
                    <a:lnTo>
                      <a:pt x="77" y="138"/>
                    </a:lnTo>
                    <a:lnTo>
                      <a:pt x="77" y="151"/>
                    </a:lnTo>
                    <a:lnTo>
                      <a:pt x="73" y="151"/>
                    </a:lnTo>
                    <a:lnTo>
                      <a:pt x="77" y="138"/>
                    </a:lnTo>
                    <a:lnTo>
                      <a:pt x="64" y="142"/>
                    </a:lnTo>
                    <a:lnTo>
                      <a:pt x="62" y="151"/>
                    </a:lnTo>
                    <a:lnTo>
                      <a:pt x="44" y="153"/>
                    </a:lnTo>
                    <a:lnTo>
                      <a:pt x="21" y="161"/>
                    </a:lnTo>
                    <a:lnTo>
                      <a:pt x="9" y="164"/>
                    </a:lnTo>
                    <a:lnTo>
                      <a:pt x="0" y="164"/>
                    </a:lnTo>
                    <a:lnTo>
                      <a:pt x="3" y="16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47">
                <a:extLst>
                  <a:ext uri="{FF2B5EF4-FFF2-40B4-BE49-F238E27FC236}">
                    <a16:creationId xmlns:a16="http://schemas.microsoft.com/office/drawing/2014/main" id="{D17D4D33-68E8-4135-A5A4-6FBD6A5839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3339"/>
                <a:ext cx="326" cy="245"/>
              </a:xfrm>
              <a:custGeom>
                <a:avLst/>
                <a:gdLst>
                  <a:gd name="T0" fmla="*/ 0 w 978"/>
                  <a:gd name="T1" fmla="*/ 0 h 737"/>
                  <a:gd name="T2" fmla="*/ 0 w 978"/>
                  <a:gd name="T3" fmla="*/ 0 h 737"/>
                  <a:gd name="T4" fmla="*/ 0 w 978"/>
                  <a:gd name="T5" fmla="*/ 0 h 737"/>
                  <a:gd name="T6" fmla="*/ 0 w 978"/>
                  <a:gd name="T7" fmla="*/ 0 h 737"/>
                  <a:gd name="T8" fmla="*/ 0 w 978"/>
                  <a:gd name="T9" fmla="*/ 0 h 737"/>
                  <a:gd name="T10" fmla="*/ 0 w 978"/>
                  <a:gd name="T11" fmla="*/ 0 h 737"/>
                  <a:gd name="T12" fmla="*/ 0 w 978"/>
                  <a:gd name="T13" fmla="*/ 0 h 737"/>
                  <a:gd name="T14" fmla="*/ 0 w 978"/>
                  <a:gd name="T15" fmla="*/ 0 h 737"/>
                  <a:gd name="T16" fmla="*/ 0 w 978"/>
                  <a:gd name="T17" fmla="*/ 0 h 737"/>
                  <a:gd name="T18" fmla="*/ 0 w 978"/>
                  <a:gd name="T19" fmla="*/ 0 h 737"/>
                  <a:gd name="T20" fmla="*/ 0 w 978"/>
                  <a:gd name="T21" fmla="*/ 0 h 737"/>
                  <a:gd name="T22" fmla="*/ 0 w 978"/>
                  <a:gd name="T23" fmla="*/ 0 h 737"/>
                  <a:gd name="T24" fmla="*/ 0 w 978"/>
                  <a:gd name="T25" fmla="*/ 0 h 737"/>
                  <a:gd name="T26" fmla="*/ 0 w 978"/>
                  <a:gd name="T27" fmla="*/ 0 h 737"/>
                  <a:gd name="T28" fmla="*/ 0 w 978"/>
                  <a:gd name="T29" fmla="*/ 0 h 737"/>
                  <a:gd name="T30" fmla="*/ 0 w 978"/>
                  <a:gd name="T31" fmla="*/ 0 h 737"/>
                  <a:gd name="T32" fmla="*/ 0 w 978"/>
                  <a:gd name="T33" fmla="*/ 0 h 737"/>
                  <a:gd name="T34" fmla="*/ 0 w 978"/>
                  <a:gd name="T35" fmla="*/ 0 h 737"/>
                  <a:gd name="T36" fmla="*/ 0 w 978"/>
                  <a:gd name="T37" fmla="*/ 0 h 737"/>
                  <a:gd name="T38" fmla="*/ 0 w 978"/>
                  <a:gd name="T39" fmla="*/ 0 h 737"/>
                  <a:gd name="T40" fmla="*/ 0 w 978"/>
                  <a:gd name="T41" fmla="*/ 0 h 737"/>
                  <a:gd name="T42" fmla="*/ 0 w 978"/>
                  <a:gd name="T43" fmla="*/ 0 h 737"/>
                  <a:gd name="T44" fmla="*/ 0 w 978"/>
                  <a:gd name="T45" fmla="*/ 0 h 737"/>
                  <a:gd name="T46" fmla="*/ 0 w 978"/>
                  <a:gd name="T47" fmla="*/ 0 h 737"/>
                  <a:gd name="T48" fmla="*/ 0 w 978"/>
                  <a:gd name="T49" fmla="*/ 0 h 737"/>
                  <a:gd name="T50" fmla="*/ 0 w 978"/>
                  <a:gd name="T51" fmla="*/ 0 h 737"/>
                  <a:gd name="T52" fmla="*/ 0 w 978"/>
                  <a:gd name="T53" fmla="*/ 0 h 737"/>
                  <a:gd name="T54" fmla="*/ 0 w 978"/>
                  <a:gd name="T55" fmla="*/ 0 h 737"/>
                  <a:gd name="T56" fmla="*/ 0 w 978"/>
                  <a:gd name="T57" fmla="*/ 0 h 737"/>
                  <a:gd name="T58" fmla="*/ 0 w 978"/>
                  <a:gd name="T59" fmla="*/ 0 h 737"/>
                  <a:gd name="T60" fmla="*/ 0 w 978"/>
                  <a:gd name="T61" fmla="*/ 0 h 737"/>
                  <a:gd name="T62" fmla="*/ 0 w 978"/>
                  <a:gd name="T63" fmla="*/ 0 h 737"/>
                  <a:gd name="T64" fmla="*/ 0 w 978"/>
                  <a:gd name="T65" fmla="*/ 0 h 737"/>
                  <a:gd name="T66" fmla="*/ 0 w 978"/>
                  <a:gd name="T67" fmla="*/ 0 h 737"/>
                  <a:gd name="T68" fmla="*/ 0 w 978"/>
                  <a:gd name="T69" fmla="*/ 0 h 737"/>
                  <a:gd name="T70" fmla="*/ 0 w 978"/>
                  <a:gd name="T71" fmla="*/ 0 h 737"/>
                  <a:gd name="T72" fmla="*/ 0 w 978"/>
                  <a:gd name="T73" fmla="*/ 0 h 737"/>
                  <a:gd name="T74" fmla="*/ 0 w 978"/>
                  <a:gd name="T75" fmla="*/ 0 h 737"/>
                  <a:gd name="T76" fmla="*/ 0 w 978"/>
                  <a:gd name="T77" fmla="*/ 0 h 737"/>
                  <a:gd name="T78" fmla="*/ 0 w 978"/>
                  <a:gd name="T79" fmla="*/ 0 h 737"/>
                  <a:gd name="T80" fmla="*/ 0 w 978"/>
                  <a:gd name="T81" fmla="*/ 0 h 737"/>
                  <a:gd name="T82" fmla="*/ 0 w 978"/>
                  <a:gd name="T83" fmla="*/ 0 h 737"/>
                  <a:gd name="T84" fmla="*/ 0 w 978"/>
                  <a:gd name="T85" fmla="*/ 0 h 737"/>
                  <a:gd name="T86" fmla="*/ 0 w 978"/>
                  <a:gd name="T87" fmla="*/ 0 h 737"/>
                  <a:gd name="T88" fmla="*/ 0 w 978"/>
                  <a:gd name="T89" fmla="*/ 0 h 737"/>
                  <a:gd name="T90" fmla="*/ 0 w 978"/>
                  <a:gd name="T91" fmla="*/ 0 h 737"/>
                  <a:gd name="T92" fmla="*/ 0 w 978"/>
                  <a:gd name="T93" fmla="*/ 0 h 737"/>
                  <a:gd name="T94" fmla="*/ 0 w 978"/>
                  <a:gd name="T95" fmla="*/ 0 h 737"/>
                  <a:gd name="T96" fmla="*/ 0 w 978"/>
                  <a:gd name="T97" fmla="*/ 0 h 737"/>
                  <a:gd name="T98" fmla="*/ 0 w 978"/>
                  <a:gd name="T99" fmla="*/ 0 h 737"/>
                  <a:gd name="T100" fmla="*/ 0 w 978"/>
                  <a:gd name="T101" fmla="*/ 0 h 737"/>
                  <a:gd name="T102" fmla="*/ 0 w 978"/>
                  <a:gd name="T103" fmla="*/ 0 h 737"/>
                  <a:gd name="T104" fmla="*/ 0 w 978"/>
                  <a:gd name="T105" fmla="*/ 0 h 737"/>
                  <a:gd name="T106" fmla="*/ 0 w 978"/>
                  <a:gd name="T107" fmla="*/ 0 h 737"/>
                  <a:gd name="T108" fmla="*/ 0 w 978"/>
                  <a:gd name="T109" fmla="*/ 0 h 737"/>
                  <a:gd name="T110" fmla="*/ 0 w 978"/>
                  <a:gd name="T111" fmla="*/ 0 h 737"/>
                  <a:gd name="T112" fmla="*/ 0 w 978"/>
                  <a:gd name="T113" fmla="*/ 0 h 737"/>
                  <a:gd name="T114" fmla="*/ 0 w 978"/>
                  <a:gd name="T115" fmla="*/ 0 h 737"/>
                  <a:gd name="T116" fmla="*/ 0 w 978"/>
                  <a:gd name="T117" fmla="*/ 0 h 737"/>
                  <a:gd name="T118" fmla="*/ 0 w 978"/>
                  <a:gd name="T119" fmla="*/ 0 h 737"/>
                  <a:gd name="T120" fmla="*/ 0 w 978"/>
                  <a:gd name="T121" fmla="*/ 0 h 737"/>
                  <a:gd name="T122" fmla="*/ 0 w 978"/>
                  <a:gd name="T123" fmla="*/ 0 h 737"/>
                  <a:gd name="T124" fmla="*/ 0 w 978"/>
                  <a:gd name="T125" fmla="*/ 0 h 73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78"/>
                  <a:gd name="T190" fmla="*/ 0 h 737"/>
                  <a:gd name="T191" fmla="*/ 978 w 978"/>
                  <a:gd name="T192" fmla="*/ 737 h 73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78" h="737">
                    <a:moveTo>
                      <a:pt x="54" y="54"/>
                    </a:moveTo>
                    <a:lnTo>
                      <a:pt x="75" y="46"/>
                    </a:lnTo>
                    <a:lnTo>
                      <a:pt x="76" y="46"/>
                    </a:lnTo>
                    <a:lnTo>
                      <a:pt x="115" y="32"/>
                    </a:lnTo>
                    <a:lnTo>
                      <a:pt x="127" y="32"/>
                    </a:lnTo>
                    <a:lnTo>
                      <a:pt x="137" y="27"/>
                    </a:lnTo>
                    <a:lnTo>
                      <a:pt x="143" y="22"/>
                    </a:lnTo>
                    <a:lnTo>
                      <a:pt x="150" y="22"/>
                    </a:lnTo>
                    <a:lnTo>
                      <a:pt x="180" y="12"/>
                    </a:lnTo>
                    <a:lnTo>
                      <a:pt x="185" y="5"/>
                    </a:lnTo>
                    <a:lnTo>
                      <a:pt x="189" y="12"/>
                    </a:lnTo>
                    <a:lnTo>
                      <a:pt x="195" y="0"/>
                    </a:lnTo>
                    <a:lnTo>
                      <a:pt x="207" y="5"/>
                    </a:lnTo>
                    <a:lnTo>
                      <a:pt x="217" y="5"/>
                    </a:lnTo>
                    <a:lnTo>
                      <a:pt x="225" y="0"/>
                    </a:lnTo>
                    <a:lnTo>
                      <a:pt x="232" y="0"/>
                    </a:lnTo>
                    <a:lnTo>
                      <a:pt x="281" y="5"/>
                    </a:lnTo>
                    <a:lnTo>
                      <a:pt x="325" y="5"/>
                    </a:lnTo>
                    <a:lnTo>
                      <a:pt x="409" y="12"/>
                    </a:lnTo>
                    <a:lnTo>
                      <a:pt x="415" y="12"/>
                    </a:lnTo>
                    <a:lnTo>
                      <a:pt x="476" y="12"/>
                    </a:lnTo>
                    <a:lnTo>
                      <a:pt x="474" y="27"/>
                    </a:lnTo>
                    <a:lnTo>
                      <a:pt x="471" y="27"/>
                    </a:lnTo>
                    <a:lnTo>
                      <a:pt x="474" y="37"/>
                    </a:lnTo>
                    <a:lnTo>
                      <a:pt x="496" y="27"/>
                    </a:lnTo>
                    <a:lnTo>
                      <a:pt x="511" y="46"/>
                    </a:lnTo>
                    <a:lnTo>
                      <a:pt x="529" y="68"/>
                    </a:lnTo>
                    <a:lnTo>
                      <a:pt x="529" y="88"/>
                    </a:lnTo>
                    <a:lnTo>
                      <a:pt x="576" y="96"/>
                    </a:lnTo>
                    <a:lnTo>
                      <a:pt x="752" y="96"/>
                    </a:lnTo>
                    <a:lnTo>
                      <a:pt x="798" y="138"/>
                    </a:lnTo>
                    <a:lnTo>
                      <a:pt x="798" y="144"/>
                    </a:lnTo>
                    <a:lnTo>
                      <a:pt x="877" y="209"/>
                    </a:lnTo>
                    <a:lnTo>
                      <a:pt x="962" y="299"/>
                    </a:lnTo>
                    <a:lnTo>
                      <a:pt x="978" y="309"/>
                    </a:lnTo>
                    <a:lnTo>
                      <a:pt x="962" y="324"/>
                    </a:lnTo>
                    <a:lnTo>
                      <a:pt x="935" y="336"/>
                    </a:lnTo>
                    <a:lnTo>
                      <a:pt x="895" y="375"/>
                    </a:lnTo>
                    <a:lnTo>
                      <a:pt x="887" y="382"/>
                    </a:lnTo>
                    <a:lnTo>
                      <a:pt x="887" y="385"/>
                    </a:lnTo>
                    <a:lnTo>
                      <a:pt x="877" y="399"/>
                    </a:lnTo>
                    <a:lnTo>
                      <a:pt x="868" y="413"/>
                    </a:lnTo>
                    <a:lnTo>
                      <a:pt x="861" y="432"/>
                    </a:lnTo>
                    <a:lnTo>
                      <a:pt x="850" y="433"/>
                    </a:lnTo>
                    <a:lnTo>
                      <a:pt x="843" y="440"/>
                    </a:lnTo>
                    <a:lnTo>
                      <a:pt x="840" y="440"/>
                    </a:lnTo>
                    <a:lnTo>
                      <a:pt x="840" y="432"/>
                    </a:lnTo>
                    <a:lnTo>
                      <a:pt x="834" y="432"/>
                    </a:lnTo>
                    <a:lnTo>
                      <a:pt x="834" y="452"/>
                    </a:lnTo>
                    <a:lnTo>
                      <a:pt x="837" y="459"/>
                    </a:lnTo>
                    <a:lnTo>
                      <a:pt x="846" y="459"/>
                    </a:lnTo>
                    <a:lnTo>
                      <a:pt x="850" y="469"/>
                    </a:lnTo>
                    <a:lnTo>
                      <a:pt x="850" y="474"/>
                    </a:lnTo>
                    <a:lnTo>
                      <a:pt x="846" y="479"/>
                    </a:lnTo>
                    <a:lnTo>
                      <a:pt x="840" y="474"/>
                    </a:lnTo>
                    <a:lnTo>
                      <a:pt x="837" y="479"/>
                    </a:lnTo>
                    <a:lnTo>
                      <a:pt x="840" y="485"/>
                    </a:lnTo>
                    <a:lnTo>
                      <a:pt x="828" y="492"/>
                    </a:lnTo>
                    <a:lnTo>
                      <a:pt x="822" y="492"/>
                    </a:lnTo>
                    <a:lnTo>
                      <a:pt x="813" y="496"/>
                    </a:lnTo>
                    <a:lnTo>
                      <a:pt x="813" y="501"/>
                    </a:lnTo>
                    <a:lnTo>
                      <a:pt x="802" y="501"/>
                    </a:lnTo>
                    <a:lnTo>
                      <a:pt x="795" y="512"/>
                    </a:lnTo>
                    <a:lnTo>
                      <a:pt x="780" y="512"/>
                    </a:lnTo>
                    <a:lnTo>
                      <a:pt x="768" y="523"/>
                    </a:lnTo>
                    <a:lnTo>
                      <a:pt x="758" y="529"/>
                    </a:lnTo>
                    <a:lnTo>
                      <a:pt x="756" y="535"/>
                    </a:lnTo>
                    <a:lnTo>
                      <a:pt x="758" y="542"/>
                    </a:lnTo>
                    <a:lnTo>
                      <a:pt x="740" y="553"/>
                    </a:lnTo>
                    <a:lnTo>
                      <a:pt x="728" y="561"/>
                    </a:lnTo>
                    <a:lnTo>
                      <a:pt x="721" y="569"/>
                    </a:lnTo>
                    <a:lnTo>
                      <a:pt x="710" y="569"/>
                    </a:lnTo>
                    <a:lnTo>
                      <a:pt x="707" y="557"/>
                    </a:lnTo>
                    <a:lnTo>
                      <a:pt x="701" y="557"/>
                    </a:lnTo>
                    <a:lnTo>
                      <a:pt x="701" y="561"/>
                    </a:lnTo>
                    <a:lnTo>
                      <a:pt x="700" y="573"/>
                    </a:lnTo>
                    <a:lnTo>
                      <a:pt x="706" y="573"/>
                    </a:lnTo>
                    <a:lnTo>
                      <a:pt x="706" y="578"/>
                    </a:lnTo>
                    <a:lnTo>
                      <a:pt x="700" y="584"/>
                    </a:lnTo>
                    <a:lnTo>
                      <a:pt x="691" y="603"/>
                    </a:lnTo>
                    <a:lnTo>
                      <a:pt x="680" y="603"/>
                    </a:lnTo>
                    <a:lnTo>
                      <a:pt x="669" y="607"/>
                    </a:lnTo>
                    <a:lnTo>
                      <a:pt x="661" y="607"/>
                    </a:lnTo>
                    <a:lnTo>
                      <a:pt x="658" y="611"/>
                    </a:lnTo>
                    <a:lnTo>
                      <a:pt x="651" y="611"/>
                    </a:lnTo>
                    <a:lnTo>
                      <a:pt x="651" y="607"/>
                    </a:lnTo>
                    <a:lnTo>
                      <a:pt x="640" y="607"/>
                    </a:lnTo>
                    <a:lnTo>
                      <a:pt x="640" y="622"/>
                    </a:lnTo>
                    <a:lnTo>
                      <a:pt x="625" y="627"/>
                    </a:lnTo>
                    <a:lnTo>
                      <a:pt x="616" y="635"/>
                    </a:lnTo>
                    <a:lnTo>
                      <a:pt x="609" y="627"/>
                    </a:lnTo>
                    <a:lnTo>
                      <a:pt x="599" y="635"/>
                    </a:lnTo>
                    <a:lnTo>
                      <a:pt x="576" y="635"/>
                    </a:lnTo>
                    <a:lnTo>
                      <a:pt x="576" y="641"/>
                    </a:lnTo>
                    <a:lnTo>
                      <a:pt x="587" y="643"/>
                    </a:lnTo>
                    <a:lnTo>
                      <a:pt x="588" y="653"/>
                    </a:lnTo>
                    <a:lnTo>
                      <a:pt x="576" y="657"/>
                    </a:lnTo>
                    <a:lnTo>
                      <a:pt x="561" y="678"/>
                    </a:lnTo>
                    <a:lnTo>
                      <a:pt x="546" y="678"/>
                    </a:lnTo>
                    <a:lnTo>
                      <a:pt x="533" y="666"/>
                    </a:lnTo>
                    <a:lnTo>
                      <a:pt x="526" y="643"/>
                    </a:lnTo>
                    <a:lnTo>
                      <a:pt x="521" y="643"/>
                    </a:lnTo>
                    <a:lnTo>
                      <a:pt x="517" y="657"/>
                    </a:lnTo>
                    <a:lnTo>
                      <a:pt x="520" y="666"/>
                    </a:lnTo>
                    <a:lnTo>
                      <a:pt x="529" y="678"/>
                    </a:lnTo>
                    <a:lnTo>
                      <a:pt x="529" y="685"/>
                    </a:lnTo>
                    <a:lnTo>
                      <a:pt x="526" y="701"/>
                    </a:lnTo>
                    <a:lnTo>
                      <a:pt x="539" y="689"/>
                    </a:lnTo>
                    <a:lnTo>
                      <a:pt x="542" y="685"/>
                    </a:lnTo>
                    <a:lnTo>
                      <a:pt x="548" y="695"/>
                    </a:lnTo>
                    <a:lnTo>
                      <a:pt x="546" y="706"/>
                    </a:lnTo>
                    <a:lnTo>
                      <a:pt x="529" y="716"/>
                    </a:lnTo>
                    <a:lnTo>
                      <a:pt x="526" y="723"/>
                    </a:lnTo>
                    <a:lnTo>
                      <a:pt x="517" y="716"/>
                    </a:lnTo>
                    <a:lnTo>
                      <a:pt x="511" y="727"/>
                    </a:lnTo>
                    <a:lnTo>
                      <a:pt x="506" y="737"/>
                    </a:lnTo>
                    <a:lnTo>
                      <a:pt x="499" y="733"/>
                    </a:lnTo>
                    <a:lnTo>
                      <a:pt x="490" y="733"/>
                    </a:lnTo>
                    <a:lnTo>
                      <a:pt x="471" y="727"/>
                    </a:lnTo>
                    <a:lnTo>
                      <a:pt x="465" y="727"/>
                    </a:lnTo>
                    <a:lnTo>
                      <a:pt x="457" y="723"/>
                    </a:lnTo>
                    <a:lnTo>
                      <a:pt x="453" y="712"/>
                    </a:lnTo>
                    <a:lnTo>
                      <a:pt x="453" y="706"/>
                    </a:lnTo>
                    <a:lnTo>
                      <a:pt x="456" y="701"/>
                    </a:lnTo>
                    <a:lnTo>
                      <a:pt x="457" y="672"/>
                    </a:lnTo>
                    <a:lnTo>
                      <a:pt x="444" y="653"/>
                    </a:lnTo>
                    <a:lnTo>
                      <a:pt x="444" y="641"/>
                    </a:lnTo>
                    <a:lnTo>
                      <a:pt x="423" y="622"/>
                    </a:lnTo>
                    <a:lnTo>
                      <a:pt x="409" y="618"/>
                    </a:lnTo>
                    <a:lnTo>
                      <a:pt x="404" y="607"/>
                    </a:lnTo>
                    <a:lnTo>
                      <a:pt x="399" y="590"/>
                    </a:lnTo>
                    <a:lnTo>
                      <a:pt x="398" y="578"/>
                    </a:lnTo>
                    <a:lnTo>
                      <a:pt x="399" y="573"/>
                    </a:lnTo>
                    <a:lnTo>
                      <a:pt x="399" y="569"/>
                    </a:lnTo>
                    <a:lnTo>
                      <a:pt x="398" y="553"/>
                    </a:lnTo>
                    <a:lnTo>
                      <a:pt x="390" y="553"/>
                    </a:lnTo>
                    <a:lnTo>
                      <a:pt x="390" y="542"/>
                    </a:lnTo>
                    <a:lnTo>
                      <a:pt x="383" y="529"/>
                    </a:lnTo>
                    <a:lnTo>
                      <a:pt x="383" y="520"/>
                    </a:lnTo>
                    <a:lnTo>
                      <a:pt x="380" y="512"/>
                    </a:lnTo>
                    <a:lnTo>
                      <a:pt x="369" y="508"/>
                    </a:lnTo>
                    <a:lnTo>
                      <a:pt x="354" y="496"/>
                    </a:lnTo>
                    <a:lnTo>
                      <a:pt x="334" y="485"/>
                    </a:lnTo>
                    <a:lnTo>
                      <a:pt x="325" y="474"/>
                    </a:lnTo>
                    <a:lnTo>
                      <a:pt x="328" y="469"/>
                    </a:lnTo>
                    <a:lnTo>
                      <a:pt x="325" y="462"/>
                    </a:lnTo>
                    <a:lnTo>
                      <a:pt x="320" y="469"/>
                    </a:lnTo>
                    <a:lnTo>
                      <a:pt x="311" y="459"/>
                    </a:lnTo>
                    <a:lnTo>
                      <a:pt x="308" y="459"/>
                    </a:lnTo>
                    <a:lnTo>
                      <a:pt x="311" y="452"/>
                    </a:lnTo>
                    <a:lnTo>
                      <a:pt x="307" y="440"/>
                    </a:lnTo>
                    <a:lnTo>
                      <a:pt x="290" y="433"/>
                    </a:lnTo>
                    <a:lnTo>
                      <a:pt x="290" y="420"/>
                    </a:lnTo>
                    <a:lnTo>
                      <a:pt x="295" y="409"/>
                    </a:lnTo>
                    <a:lnTo>
                      <a:pt x="281" y="404"/>
                    </a:lnTo>
                    <a:lnTo>
                      <a:pt x="262" y="375"/>
                    </a:lnTo>
                    <a:lnTo>
                      <a:pt x="247" y="375"/>
                    </a:lnTo>
                    <a:lnTo>
                      <a:pt x="237" y="364"/>
                    </a:lnTo>
                    <a:lnTo>
                      <a:pt x="231" y="348"/>
                    </a:lnTo>
                    <a:lnTo>
                      <a:pt x="217" y="332"/>
                    </a:lnTo>
                    <a:lnTo>
                      <a:pt x="204" y="318"/>
                    </a:lnTo>
                    <a:lnTo>
                      <a:pt x="180" y="309"/>
                    </a:lnTo>
                    <a:lnTo>
                      <a:pt x="167" y="299"/>
                    </a:lnTo>
                    <a:lnTo>
                      <a:pt x="167" y="290"/>
                    </a:lnTo>
                    <a:lnTo>
                      <a:pt x="161" y="283"/>
                    </a:lnTo>
                    <a:lnTo>
                      <a:pt x="150" y="265"/>
                    </a:lnTo>
                    <a:lnTo>
                      <a:pt x="142" y="251"/>
                    </a:lnTo>
                    <a:lnTo>
                      <a:pt x="133" y="241"/>
                    </a:lnTo>
                    <a:lnTo>
                      <a:pt x="127" y="221"/>
                    </a:lnTo>
                    <a:lnTo>
                      <a:pt x="118" y="209"/>
                    </a:lnTo>
                    <a:lnTo>
                      <a:pt x="112" y="203"/>
                    </a:lnTo>
                    <a:lnTo>
                      <a:pt x="107" y="191"/>
                    </a:lnTo>
                    <a:lnTo>
                      <a:pt x="106" y="181"/>
                    </a:lnTo>
                    <a:lnTo>
                      <a:pt x="100" y="171"/>
                    </a:lnTo>
                    <a:lnTo>
                      <a:pt x="86" y="171"/>
                    </a:lnTo>
                    <a:lnTo>
                      <a:pt x="75" y="171"/>
                    </a:lnTo>
                    <a:lnTo>
                      <a:pt x="63" y="171"/>
                    </a:lnTo>
                    <a:lnTo>
                      <a:pt x="54" y="158"/>
                    </a:lnTo>
                    <a:lnTo>
                      <a:pt x="42" y="144"/>
                    </a:lnTo>
                    <a:lnTo>
                      <a:pt x="37" y="144"/>
                    </a:lnTo>
                    <a:lnTo>
                      <a:pt x="27" y="144"/>
                    </a:lnTo>
                    <a:lnTo>
                      <a:pt x="22" y="138"/>
                    </a:lnTo>
                    <a:lnTo>
                      <a:pt x="15" y="129"/>
                    </a:lnTo>
                    <a:lnTo>
                      <a:pt x="8" y="129"/>
                    </a:lnTo>
                    <a:lnTo>
                      <a:pt x="0" y="116"/>
                    </a:lnTo>
                    <a:lnTo>
                      <a:pt x="11" y="99"/>
                    </a:lnTo>
                    <a:lnTo>
                      <a:pt x="39" y="73"/>
                    </a:lnTo>
                    <a:lnTo>
                      <a:pt x="51" y="62"/>
                    </a:lnTo>
                    <a:lnTo>
                      <a:pt x="54" y="5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Freeform 48">
                <a:extLst>
                  <a:ext uri="{FF2B5EF4-FFF2-40B4-BE49-F238E27FC236}">
                    <a16:creationId xmlns:a16="http://schemas.microsoft.com/office/drawing/2014/main" id="{45CE6A16-8F05-4716-95D7-A7C77B9F1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5" y="2550"/>
                <a:ext cx="517" cy="270"/>
              </a:xfrm>
              <a:custGeom>
                <a:avLst/>
                <a:gdLst>
                  <a:gd name="T0" fmla="*/ 0 w 1551"/>
                  <a:gd name="T1" fmla="*/ 0 h 810"/>
                  <a:gd name="T2" fmla="*/ 0 w 1551"/>
                  <a:gd name="T3" fmla="*/ 0 h 810"/>
                  <a:gd name="T4" fmla="*/ 0 w 1551"/>
                  <a:gd name="T5" fmla="*/ 0 h 810"/>
                  <a:gd name="T6" fmla="*/ 0 w 1551"/>
                  <a:gd name="T7" fmla="*/ 0 h 810"/>
                  <a:gd name="T8" fmla="*/ 0 w 1551"/>
                  <a:gd name="T9" fmla="*/ 0 h 810"/>
                  <a:gd name="T10" fmla="*/ 0 w 1551"/>
                  <a:gd name="T11" fmla="*/ 0 h 810"/>
                  <a:gd name="T12" fmla="*/ 0 w 1551"/>
                  <a:gd name="T13" fmla="*/ 0 h 810"/>
                  <a:gd name="T14" fmla="*/ 0 w 1551"/>
                  <a:gd name="T15" fmla="*/ 0 h 810"/>
                  <a:gd name="T16" fmla="*/ 0 w 1551"/>
                  <a:gd name="T17" fmla="*/ 0 h 810"/>
                  <a:gd name="T18" fmla="*/ 0 w 1551"/>
                  <a:gd name="T19" fmla="*/ 0 h 810"/>
                  <a:gd name="T20" fmla="*/ 0 w 1551"/>
                  <a:gd name="T21" fmla="*/ 0 h 810"/>
                  <a:gd name="T22" fmla="*/ 0 w 1551"/>
                  <a:gd name="T23" fmla="*/ 0 h 810"/>
                  <a:gd name="T24" fmla="*/ 0 w 1551"/>
                  <a:gd name="T25" fmla="*/ 0 h 810"/>
                  <a:gd name="T26" fmla="*/ 0 w 1551"/>
                  <a:gd name="T27" fmla="*/ 0 h 810"/>
                  <a:gd name="T28" fmla="*/ 0 w 1551"/>
                  <a:gd name="T29" fmla="*/ 0 h 810"/>
                  <a:gd name="T30" fmla="*/ 0 w 1551"/>
                  <a:gd name="T31" fmla="*/ 0 h 810"/>
                  <a:gd name="T32" fmla="*/ 0 w 1551"/>
                  <a:gd name="T33" fmla="*/ 0 h 810"/>
                  <a:gd name="T34" fmla="*/ 0 w 1551"/>
                  <a:gd name="T35" fmla="*/ 0 h 810"/>
                  <a:gd name="T36" fmla="*/ 0 w 1551"/>
                  <a:gd name="T37" fmla="*/ 0 h 810"/>
                  <a:gd name="T38" fmla="*/ 0 w 1551"/>
                  <a:gd name="T39" fmla="*/ 0 h 810"/>
                  <a:gd name="T40" fmla="*/ 0 w 1551"/>
                  <a:gd name="T41" fmla="*/ 0 h 810"/>
                  <a:gd name="T42" fmla="*/ 0 w 1551"/>
                  <a:gd name="T43" fmla="*/ 0 h 810"/>
                  <a:gd name="T44" fmla="*/ 0 w 1551"/>
                  <a:gd name="T45" fmla="*/ 0 h 810"/>
                  <a:gd name="T46" fmla="*/ 0 w 1551"/>
                  <a:gd name="T47" fmla="*/ 0 h 810"/>
                  <a:gd name="T48" fmla="*/ 0 w 1551"/>
                  <a:gd name="T49" fmla="*/ 0 h 810"/>
                  <a:gd name="T50" fmla="*/ 0 w 1551"/>
                  <a:gd name="T51" fmla="*/ 0 h 810"/>
                  <a:gd name="T52" fmla="*/ 0 w 1551"/>
                  <a:gd name="T53" fmla="*/ 0 h 810"/>
                  <a:gd name="T54" fmla="*/ 0 w 1551"/>
                  <a:gd name="T55" fmla="*/ 0 h 810"/>
                  <a:gd name="T56" fmla="*/ 0 w 1551"/>
                  <a:gd name="T57" fmla="*/ 0 h 810"/>
                  <a:gd name="T58" fmla="*/ 0 w 1551"/>
                  <a:gd name="T59" fmla="*/ 0 h 810"/>
                  <a:gd name="T60" fmla="*/ 0 w 1551"/>
                  <a:gd name="T61" fmla="*/ 0 h 810"/>
                  <a:gd name="T62" fmla="*/ 0 w 1551"/>
                  <a:gd name="T63" fmla="*/ 0 h 810"/>
                  <a:gd name="T64" fmla="*/ 0 w 1551"/>
                  <a:gd name="T65" fmla="*/ 0 h 810"/>
                  <a:gd name="T66" fmla="*/ 0 w 1551"/>
                  <a:gd name="T67" fmla="*/ 0 h 810"/>
                  <a:gd name="T68" fmla="*/ 0 w 1551"/>
                  <a:gd name="T69" fmla="*/ 0 h 810"/>
                  <a:gd name="T70" fmla="*/ 0 w 1551"/>
                  <a:gd name="T71" fmla="*/ 0 h 810"/>
                  <a:gd name="T72" fmla="*/ 0 w 1551"/>
                  <a:gd name="T73" fmla="*/ 0 h 810"/>
                  <a:gd name="T74" fmla="*/ 0 w 1551"/>
                  <a:gd name="T75" fmla="*/ 0 h 810"/>
                  <a:gd name="T76" fmla="*/ 0 w 1551"/>
                  <a:gd name="T77" fmla="*/ 0 h 810"/>
                  <a:gd name="T78" fmla="*/ 0 w 1551"/>
                  <a:gd name="T79" fmla="*/ 0 h 810"/>
                  <a:gd name="T80" fmla="*/ 0 w 1551"/>
                  <a:gd name="T81" fmla="*/ 0 h 810"/>
                  <a:gd name="T82" fmla="*/ 0 w 1551"/>
                  <a:gd name="T83" fmla="*/ 0 h 810"/>
                  <a:gd name="T84" fmla="*/ 0 w 1551"/>
                  <a:gd name="T85" fmla="*/ 0 h 810"/>
                  <a:gd name="T86" fmla="*/ 0 w 1551"/>
                  <a:gd name="T87" fmla="*/ 0 h 810"/>
                  <a:gd name="T88" fmla="*/ 0 w 1551"/>
                  <a:gd name="T89" fmla="*/ 0 h 810"/>
                  <a:gd name="T90" fmla="*/ 0 w 1551"/>
                  <a:gd name="T91" fmla="*/ 0 h 810"/>
                  <a:gd name="T92" fmla="*/ 0 w 1551"/>
                  <a:gd name="T93" fmla="*/ 0 h 810"/>
                  <a:gd name="T94" fmla="*/ 0 w 1551"/>
                  <a:gd name="T95" fmla="*/ 0 h 810"/>
                  <a:gd name="T96" fmla="*/ 0 w 1551"/>
                  <a:gd name="T97" fmla="*/ 0 h 810"/>
                  <a:gd name="T98" fmla="*/ 0 w 1551"/>
                  <a:gd name="T99" fmla="*/ 0 h 810"/>
                  <a:gd name="T100" fmla="*/ 0 w 1551"/>
                  <a:gd name="T101" fmla="*/ 0 h 81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51"/>
                  <a:gd name="T154" fmla="*/ 0 h 810"/>
                  <a:gd name="T155" fmla="*/ 1551 w 1551"/>
                  <a:gd name="T156" fmla="*/ 810 h 81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51" h="810">
                    <a:moveTo>
                      <a:pt x="0" y="681"/>
                    </a:moveTo>
                    <a:lnTo>
                      <a:pt x="0" y="172"/>
                    </a:lnTo>
                    <a:lnTo>
                      <a:pt x="4" y="15"/>
                    </a:lnTo>
                    <a:lnTo>
                      <a:pt x="4" y="0"/>
                    </a:lnTo>
                    <a:lnTo>
                      <a:pt x="1524" y="0"/>
                    </a:lnTo>
                    <a:lnTo>
                      <a:pt x="1524" y="15"/>
                    </a:lnTo>
                    <a:lnTo>
                      <a:pt x="1518" y="26"/>
                    </a:lnTo>
                    <a:lnTo>
                      <a:pt x="1503" y="44"/>
                    </a:lnTo>
                    <a:lnTo>
                      <a:pt x="1481" y="60"/>
                    </a:lnTo>
                    <a:lnTo>
                      <a:pt x="1470" y="64"/>
                    </a:lnTo>
                    <a:lnTo>
                      <a:pt x="1468" y="64"/>
                    </a:lnTo>
                    <a:lnTo>
                      <a:pt x="1468" y="83"/>
                    </a:lnTo>
                    <a:lnTo>
                      <a:pt x="1475" y="83"/>
                    </a:lnTo>
                    <a:lnTo>
                      <a:pt x="1481" y="94"/>
                    </a:lnTo>
                    <a:lnTo>
                      <a:pt x="1496" y="123"/>
                    </a:lnTo>
                    <a:lnTo>
                      <a:pt x="1521" y="126"/>
                    </a:lnTo>
                    <a:lnTo>
                      <a:pt x="1534" y="133"/>
                    </a:lnTo>
                    <a:lnTo>
                      <a:pt x="1546" y="137"/>
                    </a:lnTo>
                    <a:lnTo>
                      <a:pt x="1548" y="151"/>
                    </a:lnTo>
                    <a:lnTo>
                      <a:pt x="1548" y="325"/>
                    </a:lnTo>
                    <a:lnTo>
                      <a:pt x="1551" y="409"/>
                    </a:lnTo>
                    <a:lnTo>
                      <a:pt x="1551" y="573"/>
                    </a:lnTo>
                    <a:lnTo>
                      <a:pt x="1521" y="573"/>
                    </a:lnTo>
                    <a:lnTo>
                      <a:pt x="1518" y="580"/>
                    </a:lnTo>
                    <a:lnTo>
                      <a:pt x="1521" y="583"/>
                    </a:lnTo>
                    <a:lnTo>
                      <a:pt x="1529" y="591"/>
                    </a:lnTo>
                    <a:lnTo>
                      <a:pt x="1534" y="600"/>
                    </a:lnTo>
                    <a:lnTo>
                      <a:pt x="1532" y="606"/>
                    </a:lnTo>
                    <a:lnTo>
                      <a:pt x="1532" y="618"/>
                    </a:lnTo>
                    <a:lnTo>
                      <a:pt x="1521" y="618"/>
                    </a:lnTo>
                    <a:lnTo>
                      <a:pt x="1524" y="627"/>
                    </a:lnTo>
                    <a:lnTo>
                      <a:pt x="1524" y="631"/>
                    </a:lnTo>
                    <a:lnTo>
                      <a:pt x="1537" y="631"/>
                    </a:lnTo>
                    <a:lnTo>
                      <a:pt x="1546" y="639"/>
                    </a:lnTo>
                    <a:lnTo>
                      <a:pt x="1546" y="645"/>
                    </a:lnTo>
                    <a:lnTo>
                      <a:pt x="1551" y="653"/>
                    </a:lnTo>
                    <a:lnTo>
                      <a:pt x="1548" y="661"/>
                    </a:lnTo>
                    <a:lnTo>
                      <a:pt x="1548" y="671"/>
                    </a:lnTo>
                    <a:lnTo>
                      <a:pt x="1534" y="681"/>
                    </a:lnTo>
                    <a:lnTo>
                      <a:pt x="1537" y="681"/>
                    </a:lnTo>
                    <a:lnTo>
                      <a:pt x="1534" y="690"/>
                    </a:lnTo>
                    <a:lnTo>
                      <a:pt x="1537" y="700"/>
                    </a:lnTo>
                    <a:lnTo>
                      <a:pt x="1532" y="703"/>
                    </a:lnTo>
                    <a:lnTo>
                      <a:pt x="1532" y="715"/>
                    </a:lnTo>
                    <a:lnTo>
                      <a:pt x="1524" y="731"/>
                    </a:lnTo>
                    <a:lnTo>
                      <a:pt x="1518" y="741"/>
                    </a:lnTo>
                    <a:lnTo>
                      <a:pt x="1515" y="749"/>
                    </a:lnTo>
                    <a:lnTo>
                      <a:pt x="1515" y="753"/>
                    </a:lnTo>
                    <a:lnTo>
                      <a:pt x="1540" y="787"/>
                    </a:lnTo>
                    <a:lnTo>
                      <a:pt x="1540" y="798"/>
                    </a:lnTo>
                    <a:lnTo>
                      <a:pt x="1548" y="810"/>
                    </a:lnTo>
                    <a:lnTo>
                      <a:pt x="1534" y="810"/>
                    </a:lnTo>
                    <a:lnTo>
                      <a:pt x="1529" y="802"/>
                    </a:lnTo>
                    <a:lnTo>
                      <a:pt x="1521" y="798"/>
                    </a:lnTo>
                    <a:lnTo>
                      <a:pt x="1515" y="798"/>
                    </a:lnTo>
                    <a:lnTo>
                      <a:pt x="1503" y="787"/>
                    </a:lnTo>
                    <a:lnTo>
                      <a:pt x="1493" y="776"/>
                    </a:lnTo>
                    <a:lnTo>
                      <a:pt x="1490" y="761"/>
                    </a:lnTo>
                    <a:lnTo>
                      <a:pt x="1478" y="761"/>
                    </a:lnTo>
                    <a:lnTo>
                      <a:pt x="1475" y="753"/>
                    </a:lnTo>
                    <a:lnTo>
                      <a:pt x="1460" y="753"/>
                    </a:lnTo>
                    <a:lnTo>
                      <a:pt x="1450" y="749"/>
                    </a:lnTo>
                    <a:lnTo>
                      <a:pt x="1441" y="749"/>
                    </a:lnTo>
                    <a:lnTo>
                      <a:pt x="1432" y="749"/>
                    </a:lnTo>
                    <a:lnTo>
                      <a:pt x="1418" y="744"/>
                    </a:lnTo>
                    <a:lnTo>
                      <a:pt x="1414" y="744"/>
                    </a:lnTo>
                    <a:lnTo>
                      <a:pt x="1396" y="731"/>
                    </a:lnTo>
                    <a:lnTo>
                      <a:pt x="1386" y="731"/>
                    </a:lnTo>
                    <a:lnTo>
                      <a:pt x="1389" y="727"/>
                    </a:lnTo>
                    <a:lnTo>
                      <a:pt x="1386" y="723"/>
                    </a:lnTo>
                    <a:lnTo>
                      <a:pt x="1371" y="723"/>
                    </a:lnTo>
                    <a:lnTo>
                      <a:pt x="1363" y="723"/>
                    </a:lnTo>
                    <a:lnTo>
                      <a:pt x="1353" y="723"/>
                    </a:lnTo>
                    <a:lnTo>
                      <a:pt x="1310" y="723"/>
                    </a:lnTo>
                    <a:lnTo>
                      <a:pt x="1301" y="727"/>
                    </a:lnTo>
                    <a:lnTo>
                      <a:pt x="1295" y="727"/>
                    </a:lnTo>
                    <a:lnTo>
                      <a:pt x="1284" y="723"/>
                    </a:lnTo>
                    <a:lnTo>
                      <a:pt x="1277" y="727"/>
                    </a:lnTo>
                    <a:lnTo>
                      <a:pt x="1271" y="723"/>
                    </a:lnTo>
                    <a:lnTo>
                      <a:pt x="1258" y="723"/>
                    </a:lnTo>
                    <a:lnTo>
                      <a:pt x="1252" y="741"/>
                    </a:lnTo>
                    <a:lnTo>
                      <a:pt x="1237" y="744"/>
                    </a:lnTo>
                    <a:lnTo>
                      <a:pt x="1228" y="741"/>
                    </a:lnTo>
                    <a:lnTo>
                      <a:pt x="1216" y="741"/>
                    </a:lnTo>
                    <a:lnTo>
                      <a:pt x="1204" y="731"/>
                    </a:lnTo>
                    <a:lnTo>
                      <a:pt x="1194" y="723"/>
                    </a:lnTo>
                    <a:lnTo>
                      <a:pt x="1182" y="723"/>
                    </a:lnTo>
                    <a:lnTo>
                      <a:pt x="1174" y="715"/>
                    </a:lnTo>
                    <a:lnTo>
                      <a:pt x="1168" y="715"/>
                    </a:lnTo>
                    <a:lnTo>
                      <a:pt x="1152" y="703"/>
                    </a:lnTo>
                    <a:lnTo>
                      <a:pt x="1146" y="703"/>
                    </a:lnTo>
                    <a:lnTo>
                      <a:pt x="1134" y="695"/>
                    </a:lnTo>
                    <a:lnTo>
                      <a:pt x="1130" y="690"/>
                    </a:lnTo>
                    <a:lnTo>
                      <a:pt x="1130" y="681"/>
                    </a:lnTo>
                    <a:lnTo>
                      <a:pt x="970" y="690"/>
                    </a:lnTo>
                    <a:lnTo>
                      <a:pt x="918" y="681"/>
                    </a:lnTo>
                    <a:lnTo>
                      <a:pt x="781" y="690"/>
                    </a:lnTo>
                    <a:lnTo>
                      <a:pt x="406" y="690"/>
                    </a:lnTo>
                    <a:lnTo>
                      <a:pt x="259" y="681"/>
                    </a:lnTo>
                    <a:lnTo>
                      <a:pt x="214" y="690"/>
                    </a:lnTo>
                    <a:lnTo>
                      <a:pt x="111" y="681"/>
                    </a:lnTo>
                    <a:lnTo>
                      <a:pt x="0" y="68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Freeform 49">
                <a:extLst>
                  <a:ext uri="{FF2B5EF4-FFF2-40B4-BE49-F238E27FC236}">
                    <a16:creationId xmlns:a16="http://schemas.microsoft.com/office/drawing/2014/main" id="{25B533A5-2446-44B4-83BA-1285CC1A9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8" y="3225"/>
                <a:ext cx="585" cy="132"/>
              </a:xfrm>
              <a:custGeom>
                <a:avLst/>
                <a:gdLst>
                  <a:gd name="T0" fmla="*/ 0 w 1755"/>
                  <a:gd name="T1" fmla="*/ 0 h 394"/>
                  <a:gd name="T2" fmla="*/ 0 w 1755"/>
                  <a:gd name="T3" fmla="*/ 0 h 394"/>
                  <a:gd name="T4" fmla="*/ 0 w 1755"/>
                  <a:gd name="T5" fmla="*/ 0 h 394"/>
                  <a:gd name="T6" fmla="*/ 0 w 1755"/>
                  <a:gd name="T7" fmla="*/ 0 h 394"/>
                  <a:gd name="T8" fmla="*/ 0 w 1755"/>
                  <a:gd name="T9" fmla="*/ 0 h 394"/>
                  <a:gd name="T10" fmla="*/ 0 w 1755"/>
                  <a:gd name="T11" fmla="*/ 0 h 394"/>
                  <a:gd name="T12" fmla="*/ 0 w 1755"/>
                  <a:gd name="T13" fmla="*/ 0 h 394"/>
                  <a:gd name="T14" fmla="*/ 0 w 1755"/>
                  <a:gd name="T15" fmla="*/ 0 h 394"/>
                  <a:gd name="T16" fmla="*/ 0 w 1755"/>
                  <a:gd name="T17" fmla="*/ 0 h 394"/>
                  <a:gd name="T18" fmla="*/ 0 w 1755"/>
                  <a:gd name="T19" fmla="*/ 0 h 394"/>
                  <a:gd name="T20" fmla="*/ 0 w 1755"/>
                  <a:gd name="T21" fmla="*/ 0 h 394"/>
                  <a:gd name="T22" fmla="*/ 0 w 1755"/>
                  <a:gd name="T23" fmla="*/ 0 h 394"/>
                  <a:gd name="T24" fmla="*/ 0 w 1755"/>
                  <a:gd name="T25" fmla="*/ 0 h 394"/>
                  <a:gd name="T26" fmla="*/ 0 w 1755"/>
                  <a:gd name="T27" fmla="*/ 0 h 394"/>
                  <a:gd name="T28" fmla="*/ 0 w 1755"/>
                  <a:gd name="T29" fmla="*/ 0 h 394"/>
                  <a:gd name="T30" fmla="*/ 0 w 1755"/>
                  <a:gd name="T31" fmla="*/ 0 h 394"/>
                  <a:gd name="T32" fmla="*/ 0 w 1755"/>
                  <a:gd name="T33" fmla="*/ 0 h 394"/>
                  <a:gd name="T34" fmla="*/ 0 w 1755"/>
                  <a:gd name="T35" fmla="*/ 0 h 394"/>
                  <a:gd name="T36" fmla="*/ 0 w 1755"/>
                  <a:gd name="T37" fmla="*/ 0 h 394"/>
                  <a:gd name="T38" fmla="*/ 0 w 1755"/>
                  <a:gd name="T39" fmla="*/ 0 h 394"/>
                  <a:gd name="T40" fmla="*/ 0 w 1755"/>
                  <a:gd name="T41" fmla="*/ 0 h 394"/>
                  <a:gd name="T42" fmla="*/ 0 w 1755"/>
                  <a:gd name="T43" fmla="*/ 0 h 394"/>
                  <a:gd name="T44" fmla="*/ 0 w 1755"/>
                  <a:gd name="T45" fmla="*/ 0 h 394"/>
                  <a:gd name="T46" fmla="*/ 0 w 1755"/>
                  <a:gd name="T47" fmla="*/ 0 h 394"/>
                  <a:gd name="T48" fmla="*/ 0 w 1755"/>
                  <a:gd name="T49" fmla="*/ 0 h 394"/>
                  <a:gd name="T50" fmla="*/ 0 w 1755"/>
                  <a:gd name="T51" fmla="*/ 0 h 394"/>
                  <a:gd name="T52" fmla="*/ 0 w 1755"/>
                  <a:gd name="T53" fmla="*/ 0 h 394"/>
                  <a:gd name="T54" fmla="*/ 0 w 1755"/>
                  <a:gd name="T55" fmla="*/ 0 h 394"/>
                  <a:gd name="T56" fmla="*/ 0 w 1755"/>
                  <a:gd name="T57" fmla="*/ 0 h 394"/>
                  <a:gd name="T58" fmla="*/ 0 w 1755"/>
                  <a:gd name="T59" fmla="*/ 0 h 394"/>
                  <a:gd name="T60" fmla="*/ 0 w 1755"/>
                  <a:gd name="T61" fmla="*/ 0 h 394"/>
                  <a:gd name="T62" fmla="*/ 0 w 1755"/>
                  <a:gd name="T63" fmla="*/ 0 h 394"/>
                  <a:gd name="T64" fmla="*/ 0 w 1755"/>
                  <a:gd name="T65" fmla="*/ 0 h 394"/>
                  <a:gd name="T66" fmla="*/ 0 w 1755"/>
                  <a:gd name="T67" fmla="*/ 0 h 394"/>
                  <a:gd name="T68" fmla="*/ 0 w 1755"/>
                  <a:gd name="T69" fmla="*/ 0 h 394"/>
                  <a:gd name="T70" fmla="*/ 0 w 1755"/>
                  <a:gd name="T71" fmla="*/ 0 h 394"/>
                  <a:gd name="T72" fmla="*/ 0 w 1755"/>
                  <a:gd name="T73" fmla="*/ 0 h 394"/>
                  <a:gd name="T74" fmla="*/ 0 w 1755"/>
                  <a:gd name="T75" fmla="*/ 0 h 394"/>
                  <a:gd name="T76" fmla="*/ 0 w 1755"/>
                  <a:gd name="T77" fmla="*/ 0 h 394"/>
                  <a:gd name="T78" fmla="*/ 0 w 1755"/>
                  <a:gd name="T79" fmla="*/ 0 h 394"/>
                  <a:gd name="T80" fmla="*/ 0 w 1755"/>
                  <a:gd name="T81" fmla="*/ 0 h 394"/>
                  <a:gd name="T82" fmla="*/ 0 w 1755"/>
                  <a:gd name="T83" fmla="*/ 0 h 394"/>
                  <a:gd name="T84" fmla="*/ 0 w 1755"/>
                  <a:gd name="T85" fmla="*/ 0 h 394"/>
                  <a:gd name="T86" fmla="*/ 0 w 1755"/>
                  <a:gd name="T87" fmla="*/ 0 h 394"/>
                  <a:gd name="T88" fmla="*/ 0 w 1755"/>
                  <a:gd name="T89" fmla="*/ 0 h 394"/>
                  <a:gd name="T90" fmla="*/ 0 w 1755"/>
                  <a:gd name="T91" fmla="*/ 0 h 394"/>
                  <a:gd name="T92" fmla="*/ 0 w 1755"/>
                  <a:gd name="T93" fmla="*/ 0 h 394"/>
                  <a:gd name="T94" fmla="*/ 0 w 1755"/>
                  <a:gd name="T95" fmla="*/ 0 h 394"/>
                  <a:gd name="T96" fmla="*/ 0 w 1755"/>
                  <a:gd name="T97" fmla="*/ 0 h 394"/>
                  <a:gd name="T98" fmla="*/ 0 w 1755"/>
                  <a:gd name="T99" fmla="*/ 0 h 394"/>
                  <a:gd name="T100" fmla="*/ 0 w 1755"/>
                  <a:gd name="T101" fmla="*/ 0 h 394"/>
                  <a:gd name="T102" fmla="*/ 0 w 1755"/>
                  <a:gd name="T103" fmla="*/ 0 h 394"/>
                  <a:gd name="T104" fmla="*/ 0 w 1755"/>
                  <a:gd name="T105" fmla="*/ 0 h 394"/>
                  <a:gd name="T106" fmla="*/ 0 w 1755"/>
                  <a:gd name="T107" fmla="*/ 0 h 39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755"/>
                  <a:gd name="T163" fmla="*/ 0 h 394"/>
                  <a:gd name="T164" fmla="*/ 1755 w 1755"/>
                  <a:gd name="T165" fmla="*/ 394 h 39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755" h="394">
                    <a:moveTo>
                      <a:pt x="3" y="394"/>
                    </a:moveTo>
                    <a:lnTo>
                      <a:pt x="0" y="386"/>
                    </a:lnTo>
                    <a:lnTo>
                      <a:pt x="5" y="377"/>
                    </a:lnTo>
                    <a:lnTo>
                      <a:pt x="12" y="377"/>
                    </a:lnTo>
                    <a:lnTo>
                      <a:pt x="23" y="367"/>
                    </a:lnTo>
                    <a:lnTo>
                      <a:pt x="33" y="372"/>
                    </a:lnTo>
                    <a:lnTo>
                      <a:pt x="46" y="356"/>
                    </a:lnTo>
                    <a:lnTo>
                      <a:pt x="44" y="352"/>
                    </a:lnTo>
                    <a:lnTo>
                      <a:pt x="46" y="345"/>
                    </a:lnTo>
                    <a:lnTo>
                      <a:pt x="41" y="328"/>
                    </a:lnTo>
                    <a:lnTo>
                      <a:pt x="41" y="306"/>
                    </a:lnTo>
                    <a:lnTo>
                      <a:pt x="38" y="303"/>
                    </a:lnTo>
                    <a:lnTo>
                      <a:pt x="20" y="303"/>
                    </a:lnTo>
                    <a:lnTo>
                      <a:pt x="23" y="293"/>
                    </a:lnTo>
                    <a:lnTo>
                      <a:pt x="33" y="287"/>
                    </a:lnTo>
                    <a:lnTo>
                      <a:pt x="33" y="278"/>
                    </a:lnTo>
                    <a:lnTo>
                      <a:pt x="44" y="278"/>
                    </a:lnTo>
                    <a:lnTo>
                      <a:pt x="44" y="295"/>
                    </a:lnTo>
                    <a:lnTo>
                      <a:pt x="49" y="295"/>
                    </a:lnTo>
                    <a:lnTo>
                      <a:pt x="58" y="287"/>
                    </a:lnTo>
                    <a:lnTo>
                      <a:pt x="60" y="271"/>
                    </a:lnTo>
                    <a:lnTo>
                      <a:pt x="69" y="271"/>
                    </a:lnTo>
                    <a:lnTo>
                      <a:pt x="72" y="271"/>
                    </a:lnTo>
                    <a:lnTo>
                      <a:pt x="84" y="242"/>
                    </a:lnTo>
                    <a:lnTo>
                      <a:pt x="84" y="234"/>
                    </a:lnTo>
                    <a:lnTo>
                      <a:pt x="70" y="228"/>
                    </a:lnTo>
                    <a:lnTo>
                      <a:pt x="70" y="215"/>
                    </a:lnTo>
                    <a:lnTo>
                      <a:pt x="78" y="215"/>
                    </a:lnTo>
                    <a:lnTo>
                      <a:pt x="91" y="215"/>
                    </a:lnTo>
                    <a:lnTo>
                      <a:pt x="102" y="202"/>
                    </a:lnTo>
                    <a:lnTo>
                      <a:pt x="113" y="196"/>
                    </a:lnTo>
                    <a:lnTo>
                      <a:pt x="113" y="192"/>
                    </a:lnTo>
                    <a:lnTo>
                      <a:pt x="111" y="186"/>
                    </a:lnTo>
                    <a:lnTo>
                      <a:pt x="111" y="182"/>
                    </a:lnTo>
                    <a:lnTo>
                      <a:pt x="128" y="182"/>
                    </a:lnTo>
                    <a:lnTo>
                      <a:pt x="133" y="175"/>
                    </a:lnTo>
                    <a:lnTo>
                      <a:pt x="113" y="160"/>
                    </a:lnTo>
                    <a:lnTo>
                      <a:pt x="122" y="144"/>
                    </a:lnTo>
                    <a:lnTo>
                      <a:pt x="133" y="136"/>
                    </a:lnTo>
                    <a:lnTo>
                      <a:pt x="142" y="117"/>
                    </a:lnTo>
                    <a:lnTo>
                      <a:pt x="137" y="117"/>
                    </a:lnTo>
                    <a:lnTo>
                      <a:pt x="125" y="103"/>
                    </a:lnTo>
                    <a:lnTo>
                      <a:pt x="122" y="99"/>
                    </a:lnTo>
                    <a:lnTo>
                      <a:pt x="128" y="99"/>
                    </a:lnTo>
                    <a:lnTo>
                      <a:pt x="137" y="99"/>
                    </a:lnTo>
                    <a:lnTo>
                      <a:pt x="146" y="99"/>
                    </a:lnTo>
                    <a:lnTo>
                      <a:pt x="146" y="92"/>
                    </a:lnTo>
                    <a:lnTo>
                      <a:pt x="137" y="81"/>
                    </a:lnTo>
                    <a:lnTo>
                      <a:pt x="142" y="72"/>
                    </a:lnTo>
                    <a:lnTo>
                      <a:pt x="146" y="72"/>
                    </a:lnTo>
                    <a:lnTo>
                      <a:pt x="152" y="72"/>
                    </a:lnTo>
                    <a:lnTo>
                      <a:pt x="160" y="72"/>
                    </a:lnTo>
                    <a:lnTo>
                      <a:pt x="160" y="65"/>
                    </a:lnTo>
                    <a:lnTo>
                      <a:pt x="152" y="54"/>
                    </a:lnTo>
                    <a:lnTo>
                      <a:pt x="152" y="43"/>
                    </a:lnTo>
                    <a:lnTo>
                      <a:pt x="160" y="38"/>
                    </a:lnTo>
                    <a:lnTo>
                      <a:pt x="146" y="24"/>
                    </a:lnTo>
                    <a:lnTo>
                      <a:pt x="155" y="20"/>
                    </a:lnTo>
                    <a:lnTo>
                      <a:pt x="164" y="24"/>
                    </a:lnTo>
                    <a:lnTo>
                      <a:pt x="170" y="34"/>
                    </a:lnTo>
                    <a:lnTo>
                      <a:pt x="164" y="49"/>
                    </a:lnTo>
                    <a:lnTo>
                      <a:pt x="170" y="49"/>
                    </a:lnTo>
                    <a:lnTo>
                      <a:pt x="176" y="49"/>
                    </a:lnTo>
                    <a:lnTo>
                      <a:pt x="179" y="38"/>
                    </a:lnTo>
                    <a:lnTo>
                      <a:pt x="456" y="38"/>
                    </a:lnTo>
                    <a:lnTo>
                      <a:pt x="456" y="11"/>
                    </a:lnTo>
                    <a:lnTo>
                      <a:pt x="453" y="0"/>
                    </a:lnTo>
                    <a:lnTo>
                      <a:pt x="478" y="0"/>
                    </a:lnTo>
                    <a:lnTo>
                      <a:pt x="496" y="4"/>
                    </a:lnTo>
                    <a:lnTo>
                      <a:pt x="716" y="4"/>
                    </a:lnTo>
                    <a:lnTo>
                      <a:pt x="733" y="4"/>
                    </a:lnTo>
                    <a:lnTo>
                      <a:pt x="751" y="4"/>
                    </a:lnTo>
                    <a:lnTo>
                      <a:pt x="757" y="4"/>
                    </a:lnTo>
                    <a:lnTo>
                      <a:pt x="764" y="4"/>
                    </a:lnTo>
                    <a:lnTo>
                      <a:pt x="771" y="4"/>
                    </a:lnTo>
                    <a:lnTo>
                      <a:pt x="779" y="4"/>
                    </a:lnTo>
                    <a:lnTo>
                      <a:pt x="791" y="4"/>
                    </a:lnTo>
                    <a:lnTo>
                      <a:pt x="834" y="4"/>
                    </a:lnTo>
                    <a:lnTo>
                      <a:pt x="880" y="11"/>
                    </a:lnTo>
                    <a:lnTo>
                      <a:pt x="1083" y="11"/>
                    </a:lnTo>
                    <a:lnTo>
                      <a:pt x="1117" y="15"/>
                    </a:lnTo>
                    <a:lnTo>
                      <a:pt x="1130" y="15"/>
                    </a:lnTo>
                    <a:lnTo>
                      <a:pt x="1234" y="20"/>
                    </a:lnTo>
                    <a:lnTo>
                      <a:pt x="1346" y="20"/>
                    </a:lnTo>
                    <a:lnTo>
                      <a:pt x="1349" y="15"/>
                    </a:lnTo>
                    <a:lnTo>
                      <a:pt x="1385" y="20"/>
                    </a:lnTo>
                    <a:lnTo>
                      <a:pt x="1699" y="20"/>
                    </a:lnTo>
                    <a:lnTo>
                      <a:pt x="1702" y="11"/>
                    </a:lnTo>
                    <a:lnTo>
                      <a:pt x="1754" y="11"/>
                    </a:lnTo>
                    <a:lnTo>
                      <a:pt x="1755" y="20"/>
                    </a:lnTo>
                    <a:lnTo>
                      <a:pt x="1751" y="20"/>
                    </a:lnTo>
                    <a:lnTo>
                      <a:pt x="1742" y="24"/>
                    </a:lnTo>
                    <a:lnTo>
                      <a:pt x="1742" y="38"/>
                    </a:lnTo>
                    <a:lnTo>
                      <a:pt x="1747" y="49"/>
                    </a:lnTo>
                    <a:lnTo>
                      <a:pt x="1741" y="54"/>
                    </a:lnTo>
                    <a:lnTo>
                      <a:pt x="1738" y="58"/>
                    </a:lnTo>
                    <a:lnTo>
                      <a:pt x="1741" y="72"/>
                    </a:lnTo>
                    <a:lnTo>
                      <a:pt x="1742" y="73"/>
                    </a:lnTo>
                    <a:lnTo>
                      <a:pt x="1732" y="73"/>
                    </a:lnTo>
                    <a:lnTo>
                      <a:pt x="1724" y="72"/>
                    </a:lnTo>
                    <a:lnTo>
                      <a:pt x="1711" y="81"/>
                    </a:lnTo>
                    <a:lnTo>
                      <a:pt x="1694" y="99"/>
                    </a:lnTo>
                    <a:lnTo>
                      <a:pt x="1690" y="106"/>
                    </a:lnTo>
                    <a:lnTo>
                      <a:pt x="1682" y="126"/>
                    </a:lnTo>
                    <a:lnTo>
                      <a:pt x="1672" y="131"/>
                    </a:lnTo>
                    <a:lnTo>
                      <a:pt x="1668" y="131"/>
                    </a:lnTo>
                    <a:lnTo>
                      <a:pt x="1654" y="131"/>
                    </a:lnTo>
                    <a:lnTo>
                      <a:pt x="1650" y="126"/>
                    </a:lnTo>
                    <a:lnTo>
                      <a:pt x="1636" y="126"/>
                    </a:lnTo>
                    <a:lnTo>
                      <a:pt x="1629" y="131"/>
                    </a:lnTo>
                    <a:lnTo>
                      <a:pt x="1621" y="131"/>
                    </a:lnTo>
                    <a:lnTo>
                      <a:pt x="1604" y="136"/>
                    </a:lnTo>
                    <a:lnTo>
                      <a:pt x="1599" y="148"/>
                    </a:lnTo>
                    <a:lnTo>
                      <a:pt x="1593" y="160"/>
                    </a:lnTo>
                    <a:lnTo>
                      <a:pt x="1574" y="171"/>
                    </a:lnTo>
                    <a:lnTo>
                      <a:pt x="1568" y="171"/>
                    </a:lnTo>
                    <a:lnTo>
                      <a:pt x="1556" y="160"/>
                    </a:lnTo>
                    <a:lnTo>
                      <a:pt x="1560" y="148"/>
                    </a:lnTo>
                    <a:lnTo>
                      <a:pt x="1554" y="136"/>
                    </a:lnTo>
                    <a:lnTo>
                      <a:pt x="1550" y="136"/>
                    </a:lnTo>
                    <a:lnTo>
                      <a:pt x="1531" y="160"/>
                    </a:lnTo>
                    <a:lnTo>
                      <a:pt x="1522" y="160"/>
                    </a:lnTo>
                    <a:lnTo>
                      <a:pt x="1522" y="171"/>
                    </a:lnTo>
                    <a:lnTo>
                      <a:pt x="1516" y="175"/>
                    </a:lnTo>
                    <a:lnTo>
                      <a:pt x="1504" y="171"/>
                    </a:lnTo>
                    <a:lnTo>
                      <a:pt x="1501" y="175"/>
                    </a:lnTo>
                    <a:lnTo>
                      <a:pt x="1501" y="182"/>
                    </a:lnTo>
                    <a:lnTo>
                      <a:pt x="1504" y="186"/>
                    </a:lnTo>
                    <a:lnTo>
                      <a:pt x="1493" y="202"/>
                    </a:lnTo>
                    <a:lnTo>
                      <a:pt x="1480" y="202"/>
                    </a:lnTo>
                    <a:lnTo>
                      <a:pt x="1467" y="202"/>
                    </a:lnTo>
                    <a:lnTo>
                      <a:pt x="1458" y="207"/>
                    </a:lnTo>
                    <a:lnTo>
                      <a:pt x="1449" y="215"/>
                    </a:lnTo>
                    <a:lnTo>
                      <a:pt x="1435" y="224"/>
                    </a:lnTo>
                    <a:lnTo>
                      <a:pt x="1426" y="228"/>
                    </a:lnTo>
                    <a:lnTo>
                      <a:pt x="1415" y="234"/>
                    </a:lnTo>
                    <a:lnTo>
                      <a:pt x="1407" y="234"/>
                    </a:lnTo>
                    <a:lnTo>
                      <a:pt x="1401" y="242"/>
                    </a:lnTo>
                    <a:lnTo>
                      <a:pt x="1392" y="242"/>
                    </a:lnTo>
                    <a:lnTo>
                      <a:pt x="1389" y="247"/>
                    </a:lnTo>
                    <a:lnTo>
                      <a:pt x="1376" y="257"/>
                    </a:lnTo>
                    <a:lnTo>
                      <a:pt x="1361" y="257"/>
                    </a:lnTo>
                    <a:lnTo>
                      <a:pt x="1346" y="257"/>
                    </a:lnTo>
                    <a:lnTo>
                      <a:pt x="1340" y="257"/>
                    </a:lnTo>
                    <a:lnTo>
                      <a:pt x="1310" y="271"/>
                    </a:lnTo>
                    <a:lnTo>
                      <a:pt x="1287" y="287"/>
                    </a:lnTo>
                    <a:lnTo>
                      <a:pt x="1281" y="287"/>
                    </a:lnTo>
                    <a:lnTo>
                      <a:pt x="1275" y="295"/>
                    </a:lnTo>
                    <a:lnTo>
                      <a:pt x="1275" y="306"/>
                    </a:lnTo>
                    <a:lnTo>
                      <a:pt x="1272" y="324"/>
                    </a:lnTo>
                    <a:lnTo>
                      <a:pt x="1252" y="336"/>
                    </a:lnTo>
                    <a:lnTo>
                      <a:pt x="1234" y="336"/>
                    </a:lnTo>
                    <a:lnTo>
                      <a:pt x="1230" y="324"/>
                    </a:lnTo>
                    <a:lnTo>
                      <a:pt x="1218" y="336"/>
                    </a:lnTo>
                    <a:lnTo>
                      <a:pt x="1218" y="340"/>
                    </a:lnTo>
                    <a:lnTo>
                      <a:pt x="1212" y="394"/>
                    </a:lnTo>
                    <a:lnTo>
                      <a:pt x="1153" y="394"/>
                    </a:lnTo>
                    <a:lnTo>
                      <a:pt x="1120" y="394"/>
                    </a:lnTo>
                    <a:lnTo>
                      <a:pt x="952" y="394"/>
                    </a:lnTo>
                    <a:lnTo>
                      <a:pt x="901" y="394"/>
                    </a:lnTo>
                    <a:lnTo>
                      <a:pt x="626" y="394"/>
                    </a:lnTo>
                    <a:lnTo>
                      <a:pt x="621" y="390"/>
                    </a:lnTo>
                    <a:lnTo>
                      <a:pt x="426" y="390"/>
                    </a:lnTo>
                    <a:lnTo>
                      <a:pt x="3" y="39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50">
                <a:extLst>
                  <a:ext uri="{FF2B5EF4-FFF2-40B4-BE49-F238E27FC236}">
                    <a16:creationId xmlns:a16="http://schemas.microsoft.com/office/drawing/2014/main" id="{5113FBB9-EFB8-4917-8B43-E13DD608B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1" y="3240"/>
                <a:ext cx="886" cy="818"/>
              </a:xfrm>
              <a:custGeom>
                <a:avLst/>
                <a:gdLst>
                  <a:gd name="T0" fmla="*/ 0 w 2660"/>
                  <a:gd name="T1" fmla="*/ 0 h 2456"/>
                  <a:gd name="T2" fmla="*/ 0 w 2660"/>
                  <a:gd name="T3" fmla="*/ 0 h 2456"/>
                  <a:gd name="T4" fmla="*/ 0 w 2660"/>
                  <a:gd name="T5" fmla="*/ 0 h 2456"/>
                  <a:gd name="T6" fmla="*/ 0 w 2660"/>
                  <a:gd name="T7" fmla="*/ 0 h 2456"/>
                  <a:gd name="T8" fmla="*/ 0 w 2660"/>
                  <a:gd name="T9" fmla="*/ 0 h 2456"/>
                  <a:gd name="T10" fmla="*/ 0 w 2660"/>
                  <a:gd name="T11" fmla="*/ 0 h 2456"/>
                  <a:gd name="T12" fmla="*/ 0 w 2660"/>
                  <a:gd name="T13" fmla="*/ 0 h 2456"/>
                  <a:gd name="T14" fmla="*/ 0 w 2660"/>
                  <a:gd name="T15" fmla="*/ 0 h 2456"/>
                  <a:gd name="T16" fmla="*/ 0 w 2660"/>
                  <a:gd name="T17" fmla="*/ 0 h 2456"/>
                  <a:gd name="T18" fmla="*/ 0 w 2660"/>
                  <a:gd name="T19" fmla="*/ 0 h 2456"/>
                  <a:gd name="T20" fmla="*/ 0 w 2660"/>
                  <a:gd name="T21" fmla="*/ 0 h 2456"/>
                  <a:gd name="T22" fmla="*/ 0 w 2660"/>
                  <a:gd name="T23" fmla="*/ 0 h 2456"/>
                  <a:gd name="T24" fmla="*/ 0 w 2660"/>
                  <a:gd name="T25" fmla="*/ 0 h 2456"/>
                  <a:gd name="T26" fmla="*/ 0 w 2660"/>
                  <a:gd name="T27" fmla="*/ 0 h 2456"/>
                  <a:gd name="T28" fmla="*/ 0 w 2660"/>
                  <a:gd name="T29" fmla="*/ 0 h 2456"/>
                  <a:gd name="T30" fmla="*/ 0 w 2660"/>
                  <a:gd name="T31" fmla="*/ 0 h 2456"/>
                  <a:gd name="T32" fmla="*/ 0 w 2660"/>
                  <a:gd name="T33" fmla="*/ 0 h 2456"/>
                  <a:gd name="T34" fmla="*/ 0 w 2660"/>
                  <a:gd name="T35" fmla="*/ 0 h 2456"/>
                  <a:gd name="T36" fmla="*/ 0 w 2660"/>
                  <a:gd name="T37" fmla="*/ 0 h 2456"/>
                  <a:gd name="T38" fmla="*/ 0 w 2660"/>
                  <a:gd name="T39" fmla="*/ 0 h 2456"/>
                  <a:gd name="T40" fmla="*/ 0 w 2660"/>
                  <a:gd name="T41" fmla="*/ 0 h 2456"/>
                  <a:gd name="T42" fmla="*/ 0 w 2660"/>
                  <a:gd name="T43" fmla="*/ 0 h 2456"/>
                  <a:gd name="T44" fmla="*/ 0 w 2660"/>
                  <a:gd name="T45" fmla="*/ 0 h 2456"/>
                  <a:gd name="T46" fmla="*/ 0 w 2660"/>
                  <a:gd name="T47" fmla="*/ 0 h 2456"/>
                  <a:gd name="T48" fmla="*/ 0 w 2660"/>
                  <a:gd name="T49" fmla="*/ 0 h 2456"/>
                  <a:gd name="T50" fmla="*/ 0 w 2660"/>
                  <a:gd name="T51" fmla="*/ 0 h 2456"/>
                  <a:gd name="T52" fmla="*/ 0 w 2660"/>
                  <a:gd name="T53" fmla="*/ 0 h 2456"/>
                  <a:gd name="T54" fmla="*/ 0 w 2660"/>
                  <a:gd name="T55" fmla="*/ 0 h 2456"/>
                  <a:gd name="T56" fmla="*/ 0 w 2660"/>
                  <a:gd name="T57" fmla="*/ 0 h 2456"/>
                  <a:gd name="T58" fmla="*/ 0 w 2660"/>
                  <a:gd name="T59" fmla="*/ 0 h 2456"/>
                  <a:gd name="T60" fmla="*/ 0 w 2660"/>
                  <a:gd name="T61" fmla="*/ 0 h 2456"/>
                  <a:gd name="T62" fmla="*/ 0 w 2660"/>
                  <a:gd name="T63" fmla="*/ 0 h 2456"/>
                  <a:gd name="T64" fmla="*/ 0 w 2660"/>
                  <a:gd name="T65" fmla="*/ 0 h 2456"/>
                  <a:gd name="T66" fmla="*/ 0 w 2660"/>
                  <a:gd name="T67" fmla="*/ 0 h 2456"/>
                  <a:gd name="T68" fmla="*/ 0 w 2660"/>
                  <a:gd name="T69" fmla="*/ 0 h 2456"/>
                  <a:gd name="T70" fmla="*/ 0 w 2660"/>
                  <a:gd name="T71" fmla="*/ 0 h 2456"/>
                  <a:gd name="T72" fmla="*/ 0 w 2660"/>
                  <a:gd name="T73" fmla="*/ 0 h 2456"/>
                  <a:gd name="T74" fmla="*/ 0 w 2660"/>
                  <a:gd name="T75" fmla="*/ 0 h 2456"/>
                  <a:gd name="T76" fmla="*/ 0 w 2660"/>
                  <a:gd name="T77" fmla="*/ 0 h 2456"/>
                  <a:gd name="T78" fmla="*/ 0 w 2660"/>
                  <a:gd name="T79" fmla="*/ 0 h 2456"/>
                  <a:gd name="T80" fmla="*/ 0 w 2660"/>
                  <a:gd name="T81" fmla="*/ 0 h 2456"/>
                  <a:gd name="T82" fmla="*/ 0 w 2660"/>
                  <a:gd name="T83" fmla="*/ 0 h 2456"/>
                  <a:gd name="T84" fmla="*/ 0 w 2660"/>
                  <a:gd name="T85" fmla="*/ 0 h 2456"/>
                  <a:gd name="T86" fmla="*/ 0 w 2660"/>
                  <a:gd name="T87" fmla="*/ 0 h 2456"/>
                  <a:gd name="T88" fmla="*/ 0 w 2660"/>
                  <a:gd name="T89" fmla="*/ 0 h 2456"/>
                  <a:gd name="T90" fmla="*/ 0 w 2660"/>
                  <a:gd name="T91" fmla="*/ 0 h 2456"/>
                  <a:gd name="T92" fmla="*/ 0 w 2660"/>
                  <a:gd name="T93" fmla="*/ 0 h 2456"/>
                  <a:gd name="T94" fmla="*/ 0 w 2660"/>
                  <a:gd name="T95" fmla="*/ 0 h 2456"/>
                  <a:gd name="T96" fmla="*/ 0 w 2660"/>
                  <a:gd name="T97" fmla="*/ 0 h 2456"/>
                  <a:gd name="T98" fmla="*/ 0 w 2660"/>
                  <a:gd name="T99" fmla="*/ 0 h 2456"/>
                  <a:gd name="T100" fmla="*/ 0 w 2660"/>
                  <a:gd name="T101" fmla="*/ 0 h 2456"/>
                  <a:gd name="T102" fmla="*/ 0 w 2660"/>
                  <a:gd name="T103" fmla="*/ 0 h 2456"/>
                  <a:gd name="T104" fmla="*/ 0 w 2660"/>
                  <a:gd name="T105" fmla="*/ 0 h 2456"/>
                  <a:gd name="T106" fmla="*/ 0 w 2660"/>
                  <a:gd name="T107" fmla="*/ 0 h 2456"/>
                  <a:gd name="T108" fmla="*/ 0 w 2660"/>
                  <a:gd name="T109" fmla="*/ 0 h 2456"/>
                  <a:gd name="T110" fmla="*/ 0 w 2660"/>
                  <a:gd name="T111" fmla="*/ 0 h 2456"/>
                  <a:gd name="T112" fmla="*/ 0 w 2660"/>
                  <a:gd name="T113" fmla="*/ 0 h 2456"/>
                  <a:gd name="T114" fmla="*/ 0 w 2660"/>
                  <a:gd name="T115" fmla="*/ 0 h 2456"/>
                  <a:gd name="T116" fmla="*/ 0 w 2660"/>
                  <a:gd name="T117" fmla="*/ 0 h 245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660"/>
                  <a:gd name="T178" fmla="*/ 0 h 2456"/>
                  <a:gd name="T179" fmla="*/ 2660 w 2660"/>
                  <a:gd name="T180" fmla="*/ 2456 h 245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660" h="2456">
                    <a:moveTo>
                      <a:pt x="738" y="6"/>
                    </a:moveTo>
                    <a:lnTo>
                      <a:pt x="909" y="0"/>
                    </a:lnTo>
                    <a:lnTo>
                      <a:pt x="1348" y="0"/>
                    </a:lnTo>
                    <a:lnTo>
                      <a:pt x="1348" y="408"/>
                    </a:lnTo>
                    <a:lnTo>
                      <a:pt x="1351" y="453"/>
                    </a:lnTo>
                    <a:lnTo>
                      <a:pt x="1384" y="464"/>
                    </a:lnTo>
                    <a:lnTo>
                      <a:pt x="1411" y="488"/>
                    </a:lnTo>
                    <a:lnTo>
                      <a:pt x="1456" y="485"/>
                    </a:lnTo>
                    <a:lnTo>
                      <a:pt x="1494" y="485"/>
                    </a:lnTo>
                    <a:lnTo>
                      <a:pt x="1512" y="530"/>
                    </a:lnTo>
                    <a:lnTo>
                      <a:pt x="1549" y="535"/>
                    </a:lnTo>
                    <a:lnTo>
                      <a:pt x="1576" y="548"/>
                    </a:lnTo>
                    <a:lnTo>
                      <a:pt x="1613" y="548"/>
                    </a:lnTo>
                    <a:lnTo>
                      <a:pt x="1643" y="548"/>
                    </a:lnTo>
                    <a:lnTo>
                      <a:pt x="1676" y="548"/>
                    </a:lnTo>
                    <a:lnTo>
                      <a:pt x="1722" y="552"/>
                    </a:lnTo>
                    <a:lnTo>
                      <a:pt x="1740" y="580"/>
                    </a:lnTo>
                    <a:lnTo>
                      <a:pt x="1811" y="584"/>
                    </a:lnTo>
                    <a:lnTo>
                      <a:pt x="1838" y="596"/>
                    </a:lnTo>
                    <a:lnTo>
                      <a:pt x="1895" y="611"/>
                    </a:lnTo>
                    <a:lnTo>
                      <a:pt x="1925" y="615"/>
                    </a:lnTo>
                    <a:lnTo>
                      <a:pt x="1925" y="645"/>
                    </a:lnTo>
                    <a:lnTo>
                      <a:pt x="1965" y="606"/>
                    </a:lnTo>
                    <a:lnTo>
                      <a:pt x="2014" y="621"/>
                    </a:lnTo>
                    <a:lnTo>
                      <a:pt x="2042" y="606"/>
                    </a:lnTo>
                    <a:lnTo>
                      <a:pt x="2088" y="650"/>
                    </a:lnTo>
                    <a:lnTo>
                      <a:pt x="2112" y="633"/>
                    </a:lnTo>
                    <a:lnTo>
                      <a:pt x="2148" y="611"/>
                    </a:lnTo>
                    <a:lnTo>
                      <a:pt x="2204" y="606"/>
                    </a:lnTo>
                    <a:lnTo>
                      <a:pt x="2233" y="596"/>
                    </a:lnTo>
                    <a:lnTo>
                      <a:pt x="2292" y="606"/>
                    </a:lnTo>
                    <a:lnTo>
                      <a:pt x="2315" y="584"/>
                    </a:lnTo>
                    <a:lnTo>
                      <a:pt x="2359" y="606"/>
                    </a:lnTo>
                    <a:lnTo>
                      <a:pt x="2386" y="629"/>
                    </a:lnTo>
                    <a:lnTo>
                      <a:pt x="2435" y="645"/>
                    </a:lnTo>
                    <a:lnTo>
                      <a:pt x="2468" y="656"/>
                    </a:lnTo>
                    <a:lnTo>
                      <a:pt x="2508" y="679"/>
                    </a:lnTo>
                    <a:lnTo>
                      <a:pt x="2542" y="672"/>
                    </a:lnTo>
                    <a:lnTo>
                      <a:pt x="2556" y="954"/>
                    </a:lnTo>
                    <a:lnTo>
                      <a:pt x="2559" y="998"/>
                    </a:lnTo>
                    <a:lnTo>
                      <a:pt x="2556" y="1046"/>
                    </a:lnTo>
                    <a:lnTo>
                      <a:pt x="2593" y="1081"/>
                    </a:lnTo>
                    <a:lnTo>
                      <a:pt x="2606" y="1153"/>
                    </a:lnTo>
                    <a:lnTo>
                      <a:pt x="2626" y="1184"/>
                    </a:lnTo>
                    <a:lnTo>
                      <a:pt x="2660" y="1227"/>
                    </a:lnTo>
                    <a:lnTo>
                      <a:pt x="2660" y="1263"/>
                    </a:lnTo>
                    <a:lnTo>
                      <a:pt x="2660" y="1288"/>
                    </a:lnTo>
                    <a:lnTo>
                      <a:pt x="2651" y="1321"/>
                    </a:lnTo>
                    <a:lnTo>
                      <a:pt x="2620" y="1394"/>
                    </a:lnTo>
                    <a:lnTo>
                      <a:pt x="2635" y="1462"/>
                    </a:lnTo>
                    <a:lnTo>
                      <a:pt x="2606" y="1521"/>
                    </a:lnTo>
                    <a:lnTo>
                      <a:pt x="2596" y="1571"/>
                    </a:lnTo>
                    <a:lnTo>
                      <a:pt x="2559" y="1581"/>
                    </a:lnTo>
                    <a:lnTo>
                      <a:pt x="2501" y="1604"/>
                    </a:lnTo>
                    <a:lnTo>
                      <a:pt x="2472" y="1613"/>
                    </a:lnTo>
                    <a:lnTo>
                      <a:pt x="2446" y="1625"/>
                    </a:lnTo>
                    <a:lnTo>
                      <a:pt x="2422" y="1646"/>
                    </a:lnTo>
                    <a:lnTo>
                      <a:pt x="2460" y="1613"/>
                    </a:lnTo>
                    <a:lnTo>
                      <a:pt x="2414" y="1613"/>
                    </a:lnTo>
                    <a:lnTo>
                      <a:pt x="2428" y="1555"/>
                    </a:lnTo>
                    <a:lnTo>
                      <a:pt x="2386" y="1575"/>
                    </a:lnTo>
                    <a:lnTo>
                      <a:pt x="2359" y="1613"/>
                    </a:lnTo>
                    <a:lnTo>
                      <a:pt x="2383" y="1663"/>
                    </a:lnTo>
                    <a:lnTo>
                      <a:pt x="2353" y="1685"/>
                    </a:lnTo>
                    <a:lnTo>
                      <a:pt x="2315" y="1713"/>
                    </a:lnTo>
                    <a:lnTo>
                      <a:pt x="2307" y="1746"/>
                    </a:lnTo>
                    <a:lnTo>
                      <a:pt x="2252" y="1778"/>
                    </a:lnTo>
                    <a:lnTo>
                      <a:pt x="2215" y="1808"/>
                    </a:lnTo>
                    <a:lnTo>
                      <a:pt x="2188" y="1825"/>
                    </a:lnTo>
                    <a:lnTo>
                      <a:pt x="2161" y="1829"/>
                    </a:lnTo>
                    <a:lnTo>
                      <a:pt x="2106" y="1865"/>
                    </a:lnTo>
                    <a:lnTo>
                      <a:pt x="2142" y="1839"/>
                    </a:lnTo>
                    <a:lnTo>
                      <a:pt x="2163" y="1815"/>
                    </a:lnTo>
                    <a:lnTo>
                      <a:pt x="2206" y="1808"/>
                    </a:lnTo>
                    <a:lnTo>
                      <a:pt x="2134" y="1829"/>
                    </a:lnTo>
                    <a:lnTo>
                      <a:pt x="2109" y="1835"/>
                    </a:lnTo>
                    <a:lnTo>
                      <a:pt x="2121" y="1808"/>
                    </a:lnTo>
                    <a:lnTo>
                      <a:pt x="2082" y="1815"/>
                    </a:lnTo>
                    <a:lnTo>
                      <a:pt x="2024" y="1808"/>
                    </a:lnTo>
                    <a:lnTo>
                      <a:pt x="2056" y="1845"/>
                    </a:lnTo>
                    <a:lnTo>
                      <a:pt x="2053" y="1885"/>
                    </a:lnTo>
                    <a:lnTo>
                      <a:pt x="2015" y="1895"/>
                    </a:lnTo>
                    <a:lnTo>
                      <a:pt x="1994" y="1862"/>
                    </a:lnTo>
                    <a:lnTo>
                      <a:pt x="2002" y="1906"/>
                    </a:lnTo>
                    <a:lnTo>
                      <a:pt x="1984" y="1934"/>
                    </a:lnTo>
                    <a:lnTo>
                      <a:pt x="1960" y="1917"/>
                    </a:lnTo>
                    <a:lnTo>
                      <a:pt x="1910" y="1956"/>
                    </a:lnTo>
                    <a:lnTo>
                      <a:pt x="1942" y="1950"/>
                    </a:lnTo>
                    <a:lnTo>
                      <a:pt x="1939" y="1979"/>
                    </a:lnTo>
                    <a:lnTo>
                      <a:pt x="1887" y="2006"/>
                    </a:lnTo>
                    <a:lnTo>
                      <a:pt x="1858" y="2006"/>
                    </a:lnTo>
                    <a:lnTo>
                      <a:pt x="1887" y="2048"/>
                    </a:lnTo>
                    <a:lnTo>
                      <a:pt x="1887" y="2080"/>
                    </a:lnTo>
                    <a:lnTo>
                      <a:pt x="1874" y="2120"/>
                    </a:lnTo>
                    <a:lnTo>
                      <a:pt x="1822" y="2131"/>
                    </a:lnTo>
                    <a:lnTo>
                      <a:pt x="1801" y="2103"/>
                    </a:lnTo>
                    <a:lnTo>
                      <a:pt x="1808" y="2131"/>
                    </a:lnTo>
                    <a:lnTo>
                      <a:pt x="1838" y="2148"/>
                    </a:lnTo>
                    <a:lnTo>
                      <a:pt x="1866" y="2148"/>
                    </a:lnTo>
                    <a:lnTo>
                      <a:pt x="1858" y="2202"/>
                    </a:lnTo>
                    <a:lnTo>
                      <a:pt x="1858" y="2270"/>
                    </a:lnTo>
                    <a:lnTo>
                      <a:pt x="1869" y="2312"/>
                    </a:lnTo>
                    <a:lnTo>
                      <a:pt x="1866" y="2347"/>
                    </a:lnTo>
                    <a:lnTo>
                      <a:pt x="1883" y="2372"/>
                    </a:lnTo>
                    <a:lnTo>
                      <a:pt x="1901" y="2419"/>
                    </a:lnTo>
                    <a:lnTo>
                      <a:pt x="1926" y="2423"/>
                    </a:lnTo>
                    <a:lnTo>
                      <a:pt x="1925" y="2452"/>
                    </a:lnTo>
                    <a:lnTo>
                      <a:pt x="1899" y="2452"/>
                    </a:lnTo>
                    <a:lnTo>
                      <a:pt x="1852" y="2456"/>
                    </a:lnTo>
                    <a:lnTo>
                      <a:pt x="1811" y="2439"/>
                    </a:lnTo>
                    <a:lnTo>
                      <a:pt x="1765" y="2423"/>
                    </a:lnTo>
                    <a:lnTo>
                      <a:pt x="1740" y="2431"/>
                    </a:lnTo>
                    <a:lnTo>
                      <a:pt x="1691" y="2412"/>
                    </a:lnTo>
                    <a:lnTo>
                      <a:pt x="1643" y="2387"/>
                    </a:lnTo>
                    <a:lnTo>
                      <a:pt x="1603" y="2372"/>
                    </a:lnTo>
                    <a:lnTo>
                      <a:pt x="1572" y="2357"/>
                    </a:lnTo>
                    <a:lnTo>
                      <a:pt x="1543" y="2347"/>
                    </a:lnTo>
                    <a:lnTo>
                      <a:pt x="1521" y="2319"/>
                    </a:lnTo>
                    <a:lnTo>
                      <a:pt x="1509" y="2290"/>
                    </a:lnTo>
                    <a:lnTo>
                      <a:pt x="1494" y="2248"/>
                    </a:lnTo>
                    <a:lnTo>
                      <a:pt x="1468" y="2209"/>
                    </a:lnTo>
                    <a:lnTo>
                      <a:pt x="1463" y="2152"/>
                    </a:lnTo>
                    <a:lnTo>
                      <a:pt x="1450" y="2120"/>
                    </a:lnTo>
                    <a:lnTo>
                      <a:pt x="1442" y="2070"/>
                    </a:lnTo>
                    <a:lnTo>
                      <a:pt x="1405" y="2060"/>
                    </a:lnTo>
                    <a:lnTo>
                      <a:pt x="1371" y="2006"/>
                    </a:lnTo>
                    <a:lnTo>
                      <a:pt x="1344" y="1972"/>
                    </a:lnTo>
                    <a:lnTo>
                      <a:pt x="1305" y="1934"/>
                    </a:lnTo>
                    <a:lnTo>
                      <a:pt x="1284" y="1895"/>
                    </a:lnTo>
                    <a:lnTo>
                      <a:pt x="1255" y="1829"/>
                    </a:lnTo>
                    <a:lnTo>
                      <a:pt x="1235" y="1791"/>
                    </a:lnTo>
                    <a:lnTo>
                      <a:pt x="1210" y="1730"/>
                    </a:lnTo>
                    <a:lnTo>
                      <a:pt x="1183" y="1692"/>
                    </a:lnTo>
                    <a:lnTo>
                      <a:pt x="1153" y="1663"/>
                    </a:lnTo>
                    <a:lnTo>
                      <a:pt x="1115" y="1635"/>
                    </a:lnTo>
                    <a:lnTo>
                      <a:pt x="1100" y="1608"/>
                    </a:lnTo>
                    <a:lnTo>
                      <a:pt x="1064" y="1571"/>
                    </a:lnTo>
                    <a:lnTo>
                      <a:pt x="1037" y="1571"/>
                    </a:lnTo>
                    <a:lnTo>
                      <a:pt x="994" y="1571"/>
                    </a:lnTo>
                    <a:lnTo>
                      <a:pt x="958" y="1565"/>
                    </a:lnTo>
                    <a:lnTo>
                      <a:pt x="932" y="1565"/>
                    </a:lnTo>
                    <a:lnTo>
                      <a:pt x="899" y="1547"/>
                    </a:lnTo>
                    <a:lnTo>
                      <a:pt x="868" y="1565"/>
                    </a:lnTo>
                    <a:lnTo>
                      <a:pt x="827" y="1571"/>
                    </a:lnTo>
                    <a:lnTo>
                      <a:pt x="780" y="1625"/>
                    </a:lnTo>
                    <a:lnTo>
                      <a:pt x="771" y="1663"/>
                    </a:lnTo>
                    <a:lnTo>
                      <a:pt x="731" y="1718"/>
                    </a:lnTo>
                    <a:lnTo>
                      <a:pt x="699" y="1746"/>
                    </a:lnTo>
                    <a:lnTo>
                      <a:pt x="670" y="1734"/>
                    </a:lnTo>
                    <a:lnTo>
                      <a:pt x="622" y="1707"/>
                    </a:lnTo>
                    <a:lnTo>
                      <a:pt x="598" y="1707"/>
                    </a:lnTo>
                    <a:lnTo>
                      <a:pt x="568" y="1681"/>
                    </a:lnTo>
                    <a:lnTo>
                      <a:pt x="534" y="1681"/>
                    </a:lnTo>
                    <a:lnTo>
                      <a:pt x="507" y="1659"/>
                    </a:lnTo>
                    <a:lnTo>
                      <a:pt x="469" y="1625"/>
                    </a:lnTo>
                    <a:lnTo>
                      <a:pt x="427" y="1592"/>
                    </a:lnTo>
                    <a:lnTo>
                      <a:pt x="420" y="1565"/>
                    </a:lnTo>
                    <a:lnTo>
                      <a:pt x="396" y="1509"/>
                    </a:lnTo>
                    <a:lnTo>
                      <a:pt x="396" y="1476"/>
                    </a:lnTo>
                    <a:lnTo>
                      <a:pt x="367" y="1428"/>
                    </a:lnTo>
                    <a:lnTo>
                      <a:pt x="356" y="1383"/>
                    </a:lnTo>
                    <a:lnTo>
                      <a:pt x="311" y="1342"/>
                    </a:lnTo>
                    <a:lnTo>
                      <a:pt x="277" y="1328"/>
                    </a:lnTo>
                    <a:lnTo>
                      <a:pt x="214" y="1268"/>
                    </a:lnTo>
                    <a:lnTo>
                      <a:pt x="156" y="1218"/>
                    </a:lnTo>
                    <a:lnTo>
                      <a:pt x="132" y="1195"/>
                    </a:lnTo>
                    <a:lnTo>
                      <a:pt x="85" y="1173"/>
                    </a:lnTo>
                    <a:lnTo>
                      <a:pt x="59" y="1124"/>
                    </a:lnTo>
                    <a:lnTo>
                      <a:pt x="34" y="1108"/>
                    </a:lnTo>
                    <a:lnTo>
                      <a:pt x="6" y="1084"/>
                    </a:lnTo>
                    <a:lnTo>
                      <a:pt x="0" y="1051"/>
                    </a:lnTo>
                    <a:lnTo>
                      <a:pt x="725" y="1046"/>
                    </a:lnTo>
                    <a:lnTo>
                      <a:pt x="725" y="826"/>
                    </a:lnTo>
                    <a:lnTo>
                      <a:pt x="729" y="722"/>
                    </a:lnTo>
                    <a:lnTo>
                      <a:pt x="729" y="506"/>
                    </a:lnTo>
                    <a:lnTo>
                      <a:pt x="731" y="408"/>
                    </a:lnTo>
                    <a:lnTo>
                      <a:pt x="738" y="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51">
                <a:extLst>
                  <a:ext uri="{FF2B5EF4-FFF2-40B4-BE49-F238E27FC236}">
                    <a16:creationId xmlns:a16="http://schemas.microsoft.com/office/drawing/2014/main" id="{12E8F087-9E19-479A-8E31-FF0EBAC1C7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0" y="2811"/>
                <a:ext cx="341" cy="390"/>
              </a:xfrm>
              <a:custGeom>
                <a:avLst/>
                <a:gdLst>
                  <a:gd name="T0" fmla="*/ 0 w 1012"/>
                  <a:gd name="T1" fmla="*/ 0 h 1169"/>
                  <a:gd name="T2" fmla="*/ 0 w 1012"/>
                  <a:gd name="T3" fmla="*/ 0 h 1169"/>
                  <a:gd name="T4" fmla="*/ 0 w 1012"/>
                  <a:gd name="T5" fmla="*/ 0 h 1169"/>
                  <a:gd name="T6" fmla="*/ 0 w 1012"/>
                  <a:gd name="T7" fmla="*/ 0 h 1169"/>
                  <a:gd name="T8" fmla="*/ 0 w 1012"/>
                  <a:gd name="T9" fmla="*/ 0 h 1169"/>
                  <a:gd name="T10" fmla="*/ 0 w 1012"/>
                  <a:gd name="T11" fmla="*/ 0 h 1169"/>
                  <a:gd name="T12" fmla="*/ 0 w 1012"/>
                  <a:gd name="T13" fmla="*/ 0 h 1169"/>
                  <a:gd name="T14" fmla="*/ 0 w 1012"/>
                  <a:gd name="T15" fmla="*/ 0 h 1169"/>
                  <a:gd name="T16" fmla="*/ 0 w 1012"/>
                  <a:gd name="T17" fmla="*/ 0 h 1169"/>
                  <a:gd name="T18" fmla="*/ 0 w 1012"/>
                  <a:gd name="T19" fmla="*/ 0 h 1169"/>
                  <a:gd name="T20" fmla="*/ 0 w 1012"/>
                  <a:gd name="T21" fmla="*/ 0 h 1169"/>
                  <a:gd name="T22" fmla="*/ 0 w 1012"/>
                  <a:gd name="T23" fmla="*/ 0 h 1169"/>
                  <a:gd name="T24" fmla="*/ 0 w 1012"/>
                  <a:gd name="T25" fmla="*/ 0 h 1169"/>
                  <a:gd name="T26" fmla="*/ 0 w 1012"/>
                  <a:gd name="T27" fmla="*/ 0 h 1169"/>
                  <a:gd name="T28" fmla="*/ 0 w 1012"/>
                  <a:gd name="T29" fmla="*/ 0 h 1169"/>
                  <a:gd name="T30" fmla="*/ 0 w 1012"/>
                  <a:gd name="T31" fmla="*/ 0 h 1169"/>
                  <a:gd name="T32" fmla="*/ 0 w 1012"/>
                  <a:gd name="T33" fmla="*/ 0 h 1169"/>
                  <a:gd name="T34" fmla="*/ 0 w 1012"/>
                  <a:gd name="T35" fmla="*/ 0 h 1169"/>
                  <a:gd name="T36" fmla="*/ 0 w 1012"/>
                  <a:gd name="T37" fmla="*/ 0 h 1169"/>
                  <a:gd name="T38" fmla="*/ 0 w 1012"/>
                  <a:gd name="T39" fmla="*/ 0 h 1169"/>
                  <a:gd name="T40" fmla="*/ 0 w 1012"/>
                  <a:gd name="T41" fmla="*/ 0 h 1169"/>
                  <a:gd name="T42" fmla="*/ 0 w 1012"/>
                  <a:gd name="T43" fmla="*/ 0 h 1169"/>
                  <a:gd name="T44" fmla="*/ 0 w 1012"/>
                  <a:gd name="T45" fmla="*/ 0 h 1169"/>
                  <a:gd name="T46" fmla="*/ 0 w 1012"/>
                  <a:gd name="T47" fmla="*/ 0 h 1169"/>
                  <a:gd name="T48" fmla="*/ 0 w 1012"/>
                  <a:gd name="T49" fmla="*/ 0 h 1169"/>
                  <a:gd name="T50" fmla="*/ 0 w 1012"/>
                  <a:gd name="T51" fmla="*/ 0 h 1169"/>
                  <a:gd name="T52" fmla="*/ 0 w 1012"/>
                  <a:gd name="T53" fmla="*/ 0 h 1169"/>
                  <a:gd name="T54" fmla="*/ 0 w 1012"/>
                  <a:gd name="T55" fmla="*/ 0 h 116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12"/>
                  <a:gd name="T85" fmla="*/ 0 h 1169"/>
                  <a:gd name="T86" fmla="*/ 1012 w 1012"/>
                  <a:gd name="T87" fmla="*/ 1169 h 116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12" h="1169">
                    <a:moveTo>
                      <a:pt x="0" y="1169"/>
                    </a:moveTo>
                    <a:lnTo>
                      <a:pt x="0" y="0"/>
                    </a:lnTo>
                    <a:lnTo>
                      <a:pt x="210" y="0"/>
                    </a:lnTo>
                    <a:lnTo>
                      <a:pt x="378" y="0"/>
                    </a:lnTo>
                    <a:lnTo>
                      <a:pt x="392" y="0"/>
                    </a:lnTo>
                    <a:lnTo>
                      <a:pt x="509" y="0"/>
                    </a:lnTo>
                    <a:lnTo>
                      <a:pt x="515" y="0"/>
                    </a:lnTo>
                    <a:lnTo>
                      <a:pt x="603" y="0"/>
                    </a:lnTo>
                    <a:lnTo>
                      <a:pt x="603" y="237"/>
                    </a:lnTo>
                    <a:lnTo>
                      <a:pt x="1009" y="237"/>
                    </a:lnTo>
                    <a:lnTo>
                      <a:pt x="1009" y="811"/>
                    </a:lnTo>
                    <a:lnTo>
                      <a:pt x="1012" y="898"/>
                    </a:lnTo>
                    <a:lnTo>
                      <a:pt x="1012" y="1169"/>
                    </a:lnTo>
                    <a:lnTo>
                      <a:pt x="817" y="1169"/>
                    </a:lnTo>
                    <a:lnTo>
                      <a:pt x="800" y="1164"/>
                    </a:lnTo>
                    <a:lnTo>
                      <a:pt x="758" y="1169"/>
                    </a:lnTo>
                    <a:lnTo>
                      <a:pt x="664" y="1169"/>
                    </a:lnTo>
                    <a:lnTo>
                      <a:pt x="646" y="1164"/>
                    </a:lnTo>
                    <a:lnTo>
                      <a:pt x="591" y="1169"/>
                    </a:lnTo>
                    <a:lnTo>
                      <a:pt x="564" y="1169"/>
                    </a:lnTo>
                    <a:lnTo>
                      <a:pt x="549" y="1164"/>
                    </a:lnTo>
                    <a:lnTo>
                      <a:pt x="533" y="1164"/>
                    </a:lnTo>
                    <a:lnTo>
                      <a:pt x="474" y="1169"/>
                    </a:lnTo>
                    <a:lnTo>
                      <a:pt x="228" y="1169"/>
                    </a:lnTo>
                    <a:lnTo>
                      <a:pt x="210" y="1164"/>
                    </a:lnTo>
                    <a:lnTo>
                      <a:pt x="155" y="1164"/>
                    </a:lnTo>
                    <a:lnTo>
                      <a:pt x="98" y="1169"/>
                    </a:lnTo>
                    <a:lnTo>
                      <a:pt x="0" y="1169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52">
                <a:extLst>
                  <a:ext uri="{FF2B5EF4-FFF2-40B4-BE49-F238E27FC236}">
                    <a16:creationId xmlns:a16="http://schemas.microsoft.com/office/drawing/2014/main" id="{D1B15128-E5ED-4168-A4F0-177D842AD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" y="2577"/>
                <a:ext cx="133" cy="178"/>
              </a:xfrm>
              <a:custGeom>
                <a:avLst/>
                <a:gdLst>
                  <a:gd name="T0" fmla="*/ 0 w 398"/>
                  <a:gd name="T1" fmla="*/ 0 h 534"/>
                  <a:gd name="T2" fmla="*/ 0 w 398"/>
                  <a:gd name="T3" fmla="*/ 0 h 534"/>
                  <a:gd name="T4" fmla="*/ 0 w 398"/>
                  <a:gd name="T5" fmla="*/ 0 h 534"/>
                  <a:gd name="T6" fmla="*/ 0 w 398"/>
                  <a:gd name="T7" fmla="*/ 0 h 534"/>
                  <a:gd name="T8" fmla="*/ 0 w 398"/>
                  <a:gd name="T9" fmla="*/ 0 h 534"/>
                  <a:gd name="T10" fmla="*/ 0 w 398"/>
                  <a:gd name="T11" fmla="*/ 0 h 534"/>
                  <a:gd name="T12" fmla="*/ 0 w 398"/>
                  <a:gd name="T13" fmla="*/ 0 h 534"/>
                  <a:gd name="T14" fmla="*/ 0 w 398"/>
                  <a:gd name="T15" fmla="*/ 0 h 534"/>
                  <a:gd name="T16" fmla="*/ 0 w 398"/>
                  <a:gd name="T17" fmla="*/ 0 h 534"/>
                  <a:gd name="T18" fmla="*/ 0 w 398"/>
                  <a:gd name="T19" fmla="*/ 0 h 534"/>
                  <a:gd name="T20" fmla="*/ 0 w 398"/>
                  <a:gd name="T21" fmla="*/ 0 h 534"/>
                  <a:gd name="T22" fmla="*/ 0 w 398"/>
                  <a:gd name="T23" fmla="*/ 0 h 534"/>
                  <a:gd name="T24" fmla="*/ 0 w 398"/>
                  <a:gd name="T25" fmla="*/ 0 h 534"/>
                  <a:gd name="T26" fmla="*/ 0 w 398"/>
                  <a:gd name="T27" fmla="*/ 0 h 534"/>
                  <a:gd name="T28" fmla="*/ 0 w 398"/>
                  <a:gd name="T29" fmla="*/ 0 h 534"/>
                  <a:gd name="T30" fmla="*/ 0 w 398"/>
                  <a:gd name="T31" fmla="*/ 0 h 534"/>
                  <a:gd name="T32" fmla="*/ 0 w 398"/>
                  <a:gd name="T33" fmla="*/ 0 h 534"/>
                  <a:gd name="T34" fmla="*/ 0 w 398"/>
                  <a:gd name="T35" fmla="*/ 0 h 534"/>
                  <a:gd name="T36" fmla="*/ 0 w 398"/>
                  <a:gd name="T37" fmla="*/ 0 h 534"/>
                  <a:gd name="T38" fmla="*/ 0 w 398"/>
                  <a:gd name="T39" fmla="*/ 0 h 534"/>
                  <a:gd name="T40" fmla="*/ 0 w 398"/>
                  <a:gd name="T41" fmla="*/ 0 h 534"/>
                  <a:gd name="T42" fmla="*/ 0 w 398"/>
                  <a:gd name="T43" fmla="*/ 0 h 534"/>
                  <a:gd name="T44" fmla="*/ 0 w 398"/>
                  <a:gd name="T45" fmla="*/ 0 h 534"/>
                  <a:gd name="T46" fmla="*/ 0 w 398"/>
                  <a:gd name="T47" fmla="*/ 0 h 534"/>
                  <a:gd name="T48" fmla="*/ 0 w 398"/>
                  <a:gd name="T49" fmla="*/ 0 h 534"/>
                  <a:gd name="T50" fmla="*/ 0 w 398"/>
                  <a:gd name="T51" fmla="*/ 0 h 534"/>
                  <a:gd name="T52" fmla="*/ 0 w 398"/>
                  <a:gd name="T53" fmla="*/ 0 h 534"/>
                  <a:gd name="T54" fmla="*/ 0 w 398"/>
                  <a:gd name="T55" fmla="*/ 0 h 534"/>
                  <a:gd name="T56" fmla="*/ 0 w 398"/>
                  <a:gd name="T57" fmla="*/ 0 h 534"/>
                  <a:gd name="T58" fmla="*/ 0 w 398"/>
                  <a:gd name="T59" fmla="*/ 0 h 534"/>
                  <a:gd name="T60" fmla="*/ 0 w 398"/>
                  <a:gd name="T61" fmla="*/ 0 h 534"/>
                  <a:gd name="T62" fmla="*/ 0 w 398"/>
                  <a:gd name="T63" fmla="*/ 0 h 534"/>
                  <a:gd name="T64" fmla="*/ 0 w 398"/>
                  <a:gd name="T65" fmla="*/ 0 h 534"/>
                  <a:gd name="T66" fmla="*/ 0 w 398"/>
                  <a:gd name="T67" fmla="*/ 0 h 534"/>
                  <a:gd name="T68" fmla="*/ 0 w 398"/>
                  <a:gd name="T69" fmla="*/ 0 h 534"/>
                  <a:gd name="T70" fmla="*/ 0 w 398"/>
                  <a:gd name="T71" fmla="*/ 0 h 534"/>
                  <a:gd name="T72" fmla="*/ 0 w 398"/>
                  <a:gd name="T73" fmla="*/ 0 h 534"/>
                  <a:gd name="T74" fmla="*/ 0 w 398"/>
                  <a:gd name="T75" fmla="*/ 0 h 534"/>
                  <a:gd name="T76" fmla="*/ 0 w 398"/>
                  <a:gd name="T77" fmla="*/ 0 h 534"/>
                  <a:gd name="T78" fmla="*/ 0 w 398"/>
                  <a:gd name="T79" fmla="*/ 0 h 534"/>
                  <a:gd name="T80" fmla="*/ 0 w 398"/>
                  <a:gd name="T81" fmla="*/ 0 h 534"/>
                  <a:gd name="T82" fmla="*/ 0 w 398"/>
                  <a:gd name="T83" fmla="*/ 0 h 53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98"/>
                  <a:gd name="T127" fmla="*/ 0 h 534"/>
                  <a:gd name="T128" fmla="*/ 398 w 398"/>
                  <a:gd name="T129" fmla="*/ 534 h 53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98" h="534">
                    <a:moveTo>
                      <a:pt x="37" y="534"/>
                    </a:moveTo>
                    <a:lnTo>
                      <a:pt x="34" y="526"/>
                    </a:lnTo>
                    <a:lnTo>
                      <a:pt x="34" y="512"/>
                    </a:lnTo>
                    <a:lnTo>
                      <a:pt x="37" y="508"/>
                    </a:lnTo>
                    <a:lnTo>
                      <a:pt x="37" y="500"/>
                    </a:lnTo>
                    <a:lnTo>
                      <a:pt x="34" y="485"/>
                    </a:lnTo>
                    <a:lnTo>
                      <a:pt x="34" y="474"/>
                    </a:lnTo>
                    <a:lnTo>
                      <a:pt x="37" y="455"/>
                    </a:lnTo>
                    <a:lnTo>
                      <a:pt x="37" y="396"/>
                    </a:lnTo>
                    <a:lnTo>
                      <a:pt x="42" y="385"/>
                    </a:lnTo>
                    <a:lnTo>
                      <a:pt x="42" y="342"/>
                    </a:lnTo>
                    <a:lnTo>
                      <a:pt x="27" y="324"/>
                    </a:lnTo>
                    <a:lnTo>
                      <a:pt x="14" y="335"/>
                    </a:lnTo>
                    <a:lnTo>
                      <a:pt x="11" y="335"/>
                    </a:lnTo>
                    <a:lnTo>
                      <a:pt x="11" y="319"/>
                    </a:lnTo>
                    <a:lnTo>
                      <a:pt x="12" y="313"/>
                    </a:lnTo>
                    <a:lnTo>
                      <a:pt x="17" y="302"/>
                    </a:lnTo>
                    <a:lnTo>
                      <a:pt x="17" y="286"/>
                    </a:lnTo>
                    <a:lnTo>
                      <a:pt x="14" y="281"/>
                    </a:lnTo>
                    <a:lnTo>
                      <a:pt x="14" y="265"/>
                    </a:lnTo>
                    <a:lnTo>
                      <a:pt x="11" y="243"/>
                    </a:lnTo>
                    <a:lnTo>
                      <a:pt x="11" y="236"/>
                    </a:lnTo>
                    <a:lnTo>
                      <a:pt x="0" y="225"/>
                    </a:lnTo>
                    <a:lnTo>
                      <a:pt x="12" y="200"/>
                    </a:lnTo>
                    <a:lnTo>
                      <a:pt x="24" y="186"/>
                    </a:lnTo>
                    <a:lnTo>
                      <a:pt x="27" y="177"/>
                    </a:lnTo>
                    <a:lnTo>
                      <a:pt x="27" y="137"/>
                    </a:lnTo>
                    <a:lnTo>
                      <a:pt x="17" y="110"/>
                    </a:lnTo>
                    <a:lnTo>
                      <a:pt x="17" y="79"/>
                    </a:lnTo>
                    <a:lnTo>
                      <a:pt x="23" y="56"/>
                    </a:lnTo>
                    <a:lnTo>
                      <a:pt x="14" y="51"/>
                    </a:lnTo>
                    <a:lnTo>
                      <a:pt x="14" y="33"/>
                    </a:lnTo>
                    <a:lnTo>
                      <a:pt x="24" y="15"/>
                    </a:lnTo>
                    <a:lnTo>
                      <a:pt x="23" y="15"/>
                    </a:lnTo>
                    <a:lnTo>
                      <a:pt x="23" y="5"/>
                    </a:lnTo>
                    <a:lnTo>
                      <a:pt x="185" y="5"/>
                    </a:lnTo>
                    <a:lnTo>
                      <a:pt x="319" y="0"/>
                    </a:lnTo>
                    <a:lnTo>
                      <a:pt x="398" y="0"/>
                    </a:lnTo>
                    <a:lnTo>
                      <a:pt x="389" y="10"/>
                    </a:lnTo>
                    <a:lnTo>
                      <a:pt x="393" y="22"/>
                    </a:lnTo>
                    <a:lnTo>
                      <a:pt x="393" y="33"/>
                    </a:lnTo>
                    <a:lnTo>
                      <a:pt x="380" y="56"/>
                    </a:lnTo>
                    <a:lnTo>
                      <a:pt x="372" y="61"/>
                    </a:lnTo>
                    <a:lnTo>
                      <a:pt x="387" y="99"/>
                    </a:lnTo>
                    <a:lnTo>
                      <a:pt x="387" y="105"/>
                    </a:lnTo>
                    <a:lnTo>
                      <a:pt x="383" y="110"/>
                    </a:lnTo>
                    <a:lnTo>
                      <a:pt x="380" y="121"/>
                    </a:lnTo>
                    <a:lnTo>
                      <a:pt x="366" y="137"/>
                    </a:lnTo>
                    <a:lnTo>
                      <a:pt x="346" y="149"/>
                    </a:lnTo>
                    <a:lnTo>
                      <a:pt x="343" y="149"/>
                    </a:lnTo>
                    <a:lnTo>
                      <a:pt x="337" y="152"/>
                    </a:lnTo>
                    <a:lnTo>
                      <a:pt x="328" y="160"/>
                    </a:lnTo>
                    <a:lnTo>
                      <a:pt x="323" y="160"/>
                    </a:lnTo>
                    <a:lnTo>
                      <a:pt x="307" y="160"/>
                    </a:lnTo>
                    <a:lnTo>
                      <a:pt x="296" y="170"/>
                    </a:lnTo>
                    <a:lnTo>
                      <a:pt x="288" y="194"/>
                    </a:lnTo>
                    <a:lnTo>
                      <a:pt x="288" y="213"/>
                    </a:lnTo>
                    <a:lnTo>
                      <a:pt x="285" y="225"/>
                    </a:lnTo>
                    <a:lnTo>
                      <a:pt x="279" y="232"/>
                    </a:lnTo>
                    <a:lnTo>
                      <a:pt x="274" y="243"/>
                    </a:lnTo>
                    <a:lnTo>
                      <a:pt x="274" y="247"/>
                    </a:lnTo>
                    <a:lnTo>
                      <a:pt x="268" y="260"/>
                    </a:lnTo>
                    <a:lnTo>
                      <a:pt x="261" y="270"/>
                    </a:lnTo>
                    <a:lnTo>
                      <a:pt x="261" y="281"/>
                    </a:lnTo>
                    <a:lnTo>
                      <a:pt x="252" y="293"/>
                    </a:lnTo>
                    <a:lnTo>
                      <a:pt x="249" y="296"/>
                    </a:lnTo>
                    <a:lnTo>
                      <a:pt x="237" y="308"/>
                    </a:lnTo>
                    <a:lnTo>
                      <a:pt x="235" y="324"/>
                    </a:lnTo>
                    <a:lnTo>
                      <a:pt x="229" y="335"/>
                    </a:lnTo>
                    <a:lnTo>
                      <a:pt x="221" y="335"/>
                    </a:lnTo>
                    <a:lnTo>
                      <a:pt x="221" y="342"/>
                    </a:lnTo>
                    <a:lnTo>
                      <a:pt x="215" y="367"/>
                    </a:lnTo>
                    <a:lnTo>
                      <a:pt x="215" y="396"/>
                    </a:lnTo>
                    <a:lnTo>
                      <a:pt x="207" y="408"/>
                    </a:lnTo>
                    <a:lnTo>
                      <a:pt x="207" y="446"/>
                    </a:lnTo>
                    <a:lnTo>
                      <a:pt x="204" y="455"/>
                    </a:lnTo>
                    <a:lnTo>
                      <a:pt x="204" y="466"/>
                    </a:lnTo>
                    <a:lnTo>
                      <a:pt x="201" y="474"/>
                    </a:lnTo>
                    <a:lnTo>
                      <a:pt x="192" y="485"/>
                    </a:lnTo>
                    <a:lnTo>
                      <a:pt x="192" y="497"/>
                    </a:lnTo>
                    <a:lnTo>
                      <a:pt x="185" y="500"/>
                    </a:lnTo>
                    <a:lnTo>
                      <a:pt x="192" y="526"/>
                    </a:lnTo>
                    <a:lnTo>
                      <a:pt x="201" y="534"/>
                    </a:lnTo>
                    <a:lnTo>
                      <a:pt x="110" y="534"/>
                    </a:lnTo>
                    <a:lnTo>
                      <a:pt x="37" y="53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53">
                <a:extLst>
                  <a:ext uri="{FF2B5EF4-FFF2-40B4-BE49-F238E27FC236}">
                    <a16:creationId xmlns:a16="http://schemas.microsoft.com/office/drawing/2014/main" id="{5CB9DC55-2180-48A0-9F42-751CBE802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" y="3008"/>
                <a:ext cx="527" cy="229"/>
              </a:xfrm>
              <a:custGeom>
                <a:avLst/>
                <a:gdLst>
                  <a:gd name="T0" fmla="*/ 0 w 1582"/>
                  <a:gd name="T1" fmla="*/ 0 h 687"/>
                  <a:gd name="T2" fmla="*/ 0 w 1582"/>
                  <a:gd name="T3" fmla="*/ 0 h 687"/>
                  <a:gd name="T4" fmla="*/ 0 w 1582"/>
                  <a:gd name="T5" fmla="*/ 0 h 687"/>
                  <a:gd name="T6" fmla="*/ 0 w 1582"/>
                  <a:gd name="T7" fmla="*/ 0 h 687"/>
                  <a:gd name="T8" fmla="*/ 0 w 1582"/>
                  <a:gd name="T9" fmla="*/ 0 h 687"/>
                  <a:gd name="T10" fmla="*/ 0 w 1582"/>
                  <a:gd name="T11" fmla="*/ 0 h 687"/>
                  <a:gd name="T12" fmla="*/ 0 w 1582"/>
                  <a:gd name="T13" fmla="*/ 0 h 687"/>
                  <a:gd name="T14" fmla="*/ 0 w 1582"/>
                  <a:gd name="T15" fmla="*/ 0 h 687"/>
                  <a:gd name="T16" fmla="*/ 0 w 1582"/>
                  <a:gd name="T17" fmla="*/ 0 h 687"/>
                  <a:gd name="T18" fmla="*/ 0 w 1582"/>
                  <a:gd name="T19" fmla="*/ 0 h 687"/>
                  <a:gd name="T20" fmla="*/ 0 w 1582"/>
                  <a:gd name="T21" fmla="*/ 0 h 687"/>
                  <a:gd name="T22" fmla="*/ 0 w 1582"/>
                  <a:gd name="T23" fmla="*/ 0 h 687"/>
                  <a:gd name="T24" fmla="*/ 0 w 1582"/>
                  <a:gd name="T25" fmla="*/ 0 h 687"/>
                  <a:gd name="T26" fmla="*/ 0 w 1582"/>
                  <a:gd name="T27" fmla="*/ 0 h 687"/>
                  <a:gd name="T28" fmla="*/ 0 w 1582"/>
                  <a:gd name="T29" fmla="*/ 0 h 687"/>
                  <a:gd name="T30" fmla="*/ 0 w 1582"/>
                  <a:gd name="T31" fmla="*/ 0 h 687"/>
                  <a:gd name="T32" fmla="*/ 0 w 1582"/>
                  <a:gd name="T33" fmla="*/ 0 h 687"/>
                  <a:gd name="T34" fmla="*/ 0 w 1582"/>
                  <a:gd name="T35" fmla="*/ 0 h 687"/>
                  <a:gd name="T36" fmla="*/ 0 w 1582"/>
                  <a:gd name="T37" fmla="*/ 0 h 687"/>
                  <a:gd name="T38" fmla="*/ 0 w 1582"/>
                  <a:gd name="T39" fmla="*/ 0 h 687"/>
                  <a:gd name="T40" fmla="*/ 0 w 1582"/>
                  <a:gd name="T41" fmla="*/ 0 h 687"/>
                  <a:gd name="T42" fmla="*/ 0 w 1582"/>
                  <a:gd name="T43" fmla="*/ 0 h 687"/>
                  <a:gd name="T44" fmla="*/ 0 w 1582"/>
                  <a:gd name="T45" fmla="*/ 0 h 687"/>
                  <a:gd name="T46" fmla="*/ 0 w 1582"/>
                  <a:gd name="T47" fmla="*/ 0 h 687"/>
                  <a:gd name="T48" fmla="*/ 0 w 1582"/>
                  <a:gd name="T49" fmla="*/ 0 h 687"/>
                  <a:gd name="T50" fmla="*/ 0 w 1582"/>
                  <a:gd name="T51" fmla="*/ 0 h 687"/>
                  <a:gd name="T52" fmla="*/ 0 w 1582"/>
                  <a:gd name="T53" fmla="*/ 0 h 687"/>
                  <a:gd name="T54" fmla="*/ 0 w 1582"/>
                  <a:gd name="T55" fmla="*/ 0 h 687"/>
                  <a:gd name="T56" fmla="*/ 0 w 1582"/>
                  <a:gd name="T57" fmla="*/ 0 h 687"/>
                  <a:gd name="T58" fmla="*/ 0 w 1582"/>
                  <a:gd name="T59" fmla="*/ 0 h 687"/>
                  <a:gd name="T60" fmla="*/ 0 w 1582"/>
                  <a:gd name="T61" fmla="*/ 0 h 687"/>
                  <a:gd name="T62" fmla="*/ 0 w 1582"/>
                  <a:gd name="T63" fmla="*/ 0 h 687"/>
                  <a:gd name="T64" fmla="*/ 0 w 1582"/>
                  <a:gd name="T65" fmla="*/ 0 h 687"/>
                  <a:gd name="T66" fmla="*/ 0 w 1582"/>
                  <a:gd name="T67" fmla="*/ 0 h 687"/>
                  <a:gd name="T68" fmla="*/ 0 w 1582"/>
                  <a:gd name="T69" fmla="*/ 0 h 687"/>
                  <a:gd name="T70" fmla="*/ 0 w 1582"/>
                  <a:gd name="T71" fmla="*/ 0 h 687"/>
                  <a:gd name="T72" fmla="*/ 0 w 1582"/>
                  <a:gd name="T73" fmla="*/ 0 h 687"/>
                  <a:gd name="T74" fmla="*/ 0 w 1582"/>
                  <a:gd name="T75" fmla="*/ 0 h 687"/>
                  <a:gd name="T76" fmla="*/ 0 w 1582"/>
                  <a:gd name="T77" fmla="*/ 0 h 687"/>
                  <a:gd name="T78" fmla="*/ 0 w 1582"/>
                  <a:gd name="T79" fmla="*/ 0 h 687"/>
                  <a:gd name="T80" fmla="*/ 0 w 1582"/>
                  <a:gd name="T81" fmla="*/ 0 h 687"/>
                  <a:gd name="T82" fmla="*/ 0 w 1582"/>
                  <a:gd name="T83" fmla="*/ 0 h 687"/>
                  <a:gd name="T84" fmla="*/ 0 w 1582"/>
                  <a:gd name="T85" fmla="*/ 0 h 687"/>
                  <a:gd name="T86" fmla="*/ 0 w 1582"/>
                  <a:gd name="T87" fmla="*/ 0 h 687"/>
                  <a:gd name="T88" fmla="*/ 0 w 1582"/>
                  <a:gd name="T89" fmla="*/ 0 h 687"/>
                  <a:gd name="T90" fmla="*/ 0 w 1582"/>
                  <a:gd name="T91" fmla="*/ 0 h 687"/>
                  <a:gd name="T92" fmla="*/ 0 w 1582"/>
                  <a:gd name="T93" fmla="*/ 0 h 687"/>
                  <a:gd name="T94" fmla="*/ 0 w 1582"/>
                  <a:gd name="T95" fmla="*/ 0 h 687"/>
                  <a:gd name="T96" fmla="*/ 0 w 1582"/>
                  <a:gd name="T97" fmla="*/ 0 h 687"/>
                  <a:gd name="T98" fmla="*/ 0 w 1582"/>
                  <a:gd name="T99" fmla="*/ 0 h 687"/>
                  <a:gd name="T100" fmla="*/ 0 w 1582"/>
                  <a:gd name="T101" fmla="*/ 0 h 687"/>
                  <a:gd name="T102" fmla="*/ 0 w 1582"/>
                  <a:gd name="T103" fmla="*/ 0 h 687"/>
                  <a:gd name="T104" fmla="*/ 0 w 1582"/>
                  <a:gd name="T105" fmla="*/ 0 h 687"/>
                  <a:gd name="T106" fmla="*/ 0 w 1582"/>
                  <a:gd name="T107" fmla="*/ 0 h 687"/>
                  <a:gd name="T108" fmla="*/ 0 w 1582"/>
                  <a:gd name="T109" fmla="*/ 0 h 687"/>
                  <a:gd name="T110" fmla="*/ 0 w 1582"/>
                  <a:gd name="T111" fmla="*/ 0 h 687"/>
                  <a:gd name="T112" fmla="*/ 0 w 1582"/>
                  <a:gd name="T113" fmla="*/ 0 h 68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582"/>
                  <a:gd name="T172" fmla="*/ 0 h 687"/>
                  <a:gd name="T173" fmla="*/ 1582 w 1582"/>
                  <a:gd name="T174" fmla="*/ 687 h 68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582" h="687">
                    <a:moveTo>
                      <a:pt x="0" y="673"/>
                    </a:moveTo>
                    <a:lnTo>
                      <a:pt x="33" y="657"/>
                    </a:lnTo>
                    <a:lnTo>
                      <a:pt x="94" y="638"/>
                    </a:lnTo>
                    <a:lnTo>
                      <a:pt x="115" y="612"/>
                    </a:lnTo>
                    <a:lnTo>
                      <a:pt x="141" y="607"/>
                    </a:lnTo>
                    <a:lnTo>
                      <a:pt x="158" y="602"/>
                    </a:lnTo>
                    <a:lnTo>
                      <a:pt x="162" y="575"/>
                    </a:lnTo>
                    <a:lnTo>
                      <a:pt x="182" y="569"/>
                    </a:lnTo>
                    <a:lnTo>
                      <a:pt x="192" y="547"/>
                    </a:lnTo>
                    <a:lnTo>
                      <a:pt x="222" y="531"/>
                    </a:lnTo>
                    <a:lnTo>
                      <a:pt x="250" y="520"/>
                    </a:lnTo>
                    <a:lnTo>
                      <a:pt x="286" y="493"/>
                    </a:lnTo>
                    <a:lnTo>
                      <a:pt x="302" y="487"/>
                    </a:lnTo>
                    <a:lnTo>
                      <a:pt x="342" y="453"/>
                    </a:lnTo>
                    <a:lnTo>
                      <a:pt x="345" y="473"/>
                    </a:lnTo>
                    <a:lnTo>
                      <a:pt x="353" y="499"/>
                    </a:lnTo>
                    <a:lnTo>
                      <a:pt x="378" y="510"/>
                    </a:lnTo>
                    <a:lnTo>
                      <a:pt x="402" y="524"/>
                    </a:lnTo>
                    <a:lnTo>
                      <a:pt x="420" y="524"/>
                    </a:lnTo>
                    <a:lnTo>
                      <a:pt x="435" y="520"/>
                    </a:lnTo>
                    <a:lnTo>
                      <a:pt x="453" y="516"/>
                    </a:lnTo>
                    <a:lnTo>
                      <a:pt x="473" y="510"/>
                    </a:lnTo>
                    <a:lnTo>
                      <a:pt x="497" y="520"/>
                    </a:lnTo>
                    <a:lnTo>
                      <a:pt x="512" y="516"/>
                    </a:lnTo>
                    <a:lnTo>
                      <a:pt x="536" y="510"/>
                    </a:lnTo>
                    <a:lnTo>
                      <a:pt x="572" y="499"/>
                    </a:lnTo>
                    <a:lnTo>
                      <a:pt x="572" y="473"/>
                    </a:lnTo>
                    <a:lnTo>
                      <a:pt x="628" y="470"/>
                    </a:lnTo>
                    <a:lnTo>
                      <a:pt x="642" y="465"/>
                    </a:lnTo>
                    <a:lnTo>
                      <a:pt x="654" y="473"/>
                    </a:lnTo>
                    <a:lnTo>
                      <a:pt x="668" y="465"/>
                    </a:lnTo>
                    <a:lnTo>
                      <a:pt x="700" y="435"/>
                    </a:lnTo>
                    <a:lnTo>
                      <a:pt x="685" y="424"/>
                    </a:lnTo>
                    <a:lnTo>
                      <a:pt x="691" y="400"/>
                    </a:lnTo>
                    <a:lnTo>
                      <a:pt x="700" y="388"/>
                    </a:lnTo>
                    <a:lnTo>
                      <a:pt x="719" y="359"/>
                    </a:lnTo>
                    <a:lnTo>
                      <a:pt x="735" y="350"/>
                    </a:lnTo>
                    <a:lnTo>
                      <a:pt x="755" y="321"/>
                    </a:lnTo>
                    <a:lnTo>
                      <a:pt x="756" y="304"/>
                    </a:lnTo>
                    <a:lnTo>
                      <a:pt x="776" y="283"/>
                    </a:lnTo>
                    <a:lnTo>
                      <a:pt x="795" y="260"/>
                    </a:lnTo>
                    <a:lnTo>
                      <a:pt x="802" y="245"/>
                    </a:lnTo>
                    <a:lnTo>
                      <a:pt x="802" y="222"/>
                    </a:lnTo>
                    <a:lnTo>
                      <a:pt x="835" y="217"/>
                    </a:lnTo>
                    <a:lnTo>
                      <a:pt x="840" y="232"/>
                    </a:lnTo>
                    <a:lnTo>
                      <a:pt x="868" y="245"/>
                    </a:lnTo>
                    <a:lnTo>
                      <a:pt x="883" y="250"/>
                    </a:lnTo>
                    <a:lnTo>
                      <a:pt x="895" y="232"/>
                    </a:lnTo>
                    <a:lnTo>
                      <a:pt x="905" y="212"/>
                    </a:lnTo>
                    <a:lnTo>
                      <a:pt x="916" y="190"/>
                    </a:lnTo>
                    <a:lnTo>
                      <a:pt x="932" y="167"/>
                    </a:lnTo>
                    <a:lnTo>
                      <a:pt x="944" y="149"/>
                    </a:lnTo>
                    <a:lnTo>
                      <a:pt x="969" y="167"/>
                    </a:lnTo>
                    <a:lnTo>
                      <a:pt x="981" y="149"/>
                    </a:lnTo>
                    <a:lnTo>
                      <a:pt x="997" y="129"/>
                    </a:lnTo>
                    <a:lnTo>
                      <a:pt x="1017" y="113"/>
                    </a:lnTo>
                    <a:lnTo>
                      <a:pt x="1033" y="106"/>
                    </a:lnTo>
                    <a:lnTo>
                      <a:pt x="1041" y="90"/>
                    </a:lnTo>
                    <a:lnTo>
                      <a:pt x="1060" y="80"/>
                    </a:lnTo>
                    <a:lnTo>
                      <a:pt x="1061" y="53"/>
                    </a:lnTo>
                    <a:lnTo>
                      <a:pt x="1072" y="29"/>
                    </a:lnTo>
                    <a:lnTo>
                      <a:pt x="1076" y="0"/>
                    </a:lnTo>
                    <a:lnTo>
                      <a:pt x="1099" y="19"/>
                    </a:lnTo>
                    <a:lnTo>
                      <a:pt x="1137" y="48"/>
                    </a:lnTo>
                    <a:lnTo>
                      <a:pt x="1179" y="80"/>
                    </a:lnTo>
                    <a:lnTo>
                      <a:pt x="1189" y="56"/>
                    </a:lnTo>
                    <a:lnTo>
                      <a:pt x="1206" y="34"/>
                    </a:lnTo>
                    <a:lnTo>
                      <a:pt x="1221" y="40"/>
                    </a:lnTo>
                    <a:lnTo>
                      <a:pt x="1237" y="48"/>
                    </a:lnTo>
                    <a:lnTo>
                      <a:pt x="1253" y="56"/>
                    </a:lnTo>
                    <a:lnTo>
                      <a:pt x="1240" y="80"/>
                    </a:lnTo>
                    <a:lnTo>
                      <a:pt x="1253" y="90"/>
                    </a:lnTo>
                    <a:lnTo>
                      <a:pt x="1282" y="97"/>
                    </a:lnTo>
                    <a:lnTo>
                      <a:pt x="1298" y="113"/>
                    </a:lnTo>
                    <a:lnTo>
                      <a:pt x="1322" y="129"/>
                    </a:lnTo>
                    <a:lnTo>
                      <a:pt x="1335" y="134"/>
                    </a:lnTo>
                    <a:lnTo>
                      <a:pt x="1340" y="171"/>
                    </a:lnTo>
                    <a:lnTo>
                      <a:pt x="1322" y="182"/>
                    </a:lnTo>
                    <a:lnTo>
                      <a:pt x="1303" y="199"/>
                    </a:lnTo>
                    <a:lnTo>
                      <a:pt x="1286" y="222"/>
                    </a:lnTo>
                    <a:lnTo>
                      <a:pt x="1282" y="245"/>
                    </a:lnTo>
                    <a:lnTo>
                      <a:pt x="1294" y="266"/>
                    </a:lnTo>
                    <a:lnTo>
                      <a:pt x="1303" y="266"/>
                    </a:lnTo>
                    <a:lnTo>
                      <a:pt x="1317" y="260"/>
                    </a:lnTo>
                    <a:lnTo>
                      <a:pt x="1340" y="250"/>
                    </a:lnTo>
                    <a:lnTo>
                      <a:pt x="1346" y="283"/>
                    </a:lnTo>
                    <a:lnTo>
                      <a:pt x="1359" y="287"/>
                    </a:lnTo>
                    <a:lnTo>
                      <a:pt x="1373" y="304"/>
                    </a:lnTo>
                    <a:lnTo>
                      <a:pt x="1392" y="309"/>
                    </a:lnTo>
                    <a:lnTo>
                      <a:pt x="1405" y="315"/>
                    </a:lnTo>
                    <a:lnTo>
                      <a:pt x="1420" y="321"/>
                    </a:lnTo>
                    <a:lnTo>
                      <a:pt x="1440" y="334"/>
                    </a:lnTo>
                    <a:lnTo>
                      <a:pt x="1463" y="346"/>
                    </a:lnTo>
                    <a:lnTo>
                      <a:pt x="1481" y="359"/>
                    </a:lnTo>
                    <a:lnTo>
                      <a:pt x="1502" y="367"/>
                    </a:lnTo>
                    <a:lnTo>
                      <a:pt x="1504" y="382"/>
                    </a:lnTo>
                    <a:lnTo>
                      <a:pt x="1490" y="388"/>
                    </a:lnTo>
                    <a:lnTo>
                      <a:pt x="1490" y="400"/>
                    </a:lnTo>
                    <a:lnTo>
                      <a:pt x="1484" y="432"/>
                    </a:lnTo>
                    <a:lnTo>
                      <a:pt x="1472" y="424"/>
                    </a:lnTo>
                    <a:lnTo>
                      <a:pt x="1447" y="424"/>
                    </a:lnTo>
                    <a:lnTo>
                      <a:pt x="1440" y="404"/>
                    </a:lnTo>
                    <a:lnTo>
                      <a:pt x="1428" y="393"/>
                    </a:lnTo>
                    <a:lnTo>
                      <a:pt x="1414" y="388"/>
                    </a:lnTo>
                    <a:lnTo>
                      <a:pt x="1404" y="373"/>
                    </a:lnTo>
                    <a:lnTo>
                      <a:pt x="1386" y="359"/>
                    </a:lnTo>
                    <a:lnTo>
                      <a:pt x="1370" y="339"/>
                    </a:lnTo>
                    <a:lnTo>
                      <a:pt x="1374" y="359"/>
                    </a:lnTo>
                    <a:lnTo>
                      <a:pt x="1387" y="373"/>
                    </a:lnTo>
                    <a:lnTo>
                      <a:pt x="1398" y="388"/>
                    </a:lnTo>
                    <a:lnTo>
                      <a:pt x="1414" y="400"/>
                    </a:lnTo>
                    <a:lnTo>
                      <a:pt x="1428" y="408"/>
                    </a:lnTo>
                    <a:lnTo>
                      <a:pt x="1440" y="435"/>
                    </a:lnTo>
                    <a:lnTo>
                      <a:pt x="1454" y="435"/>
                    </a:lnTo>
                    <a:lnTo>
                      <a:pt x="1475" y="449"/>
                    </a:lnTo>
                    <a:lnTo>
                      <a:pt x="1487" y="453"/>
                    </a:lnTo>
                    <a:lnTo>
                      <a:pt x="1457" y="453"/>
                    </a:lnTo>
                    <a:lnTo>
                      <a:pt x="1475" y="458"/>
                    </a:lnTo>
                    <a:lnTo>
                      <a:pt x="1487" y="465"/>
                    </a:lnTo>
                    <a:lnTo>
                      <a:pt x="1502" y="473"/>
                    </a:lnTo>
                    <a:lnTo>
                      <a:pt x="1502" y="493"/>
                    </a:lnTo>
                    <a:lnTo>
                      <a:pt x="1487" y="493"/>
                    </a:lnTo>
                    <a:lnTo>
                      <a:pt x="1466" y="473"/>
                    </a:lnTo>
                    <a:lnTo>
                      <a:pt x="1466" y="499"/>
                    </a:lnTo>
                    <a:lnTo>
                      <a:pt x="1454" y="520"/>
                    </a:lnTo>
                    <a:lnTo>
                      <a:pt x="1437" y="503"/>
                    </a:lnTo>
                    <a:lnTo>
                      <a:pt x="1405" y="470"/>
                    </a:lnTo>
                    <a:lnTo>
                      <a:pt x="1398" y="453"/>
                    </a:lnTo>
                    <a:lnTo>
                      <a:pt x="1405" y="482"/>
                    </a:lnTo>
                    <a:lnTo>
                      <a:pt x="1417" y="499"/>
                    </a:lnTo>
                    <a:lnTo>
                      <a:pt x="1429" y="516"/>
                    </a:lnTo>
                    <a:lnTo>
                      <a:pt x="1444" y="524"/>
                    </a:lnTo>
                    <a:lnTo>
                      <a:pt x="1466" y="524"/>
                    </a:lnTo>
                    <a:lnTo>
                      <a:pt x="1484" y="543"/>
                    </a:lnTo>
                    <a:lnTo>
                      <a:pt x="1484" y="557"/>
                    </a:lnTo>
                    <a:lnTo>
                      <a:pt x="1493" y="569"/>
                    </a:lnTo>
                    <a:lnTo>
                      <a:pt x="1481" y="575"/>
                    </a:lnTo>
                    <a:lnTo>
                      <a:pt x="1454" y="569"/>
                    </a:lnTo>
                    <a:lnTo>
                      <a:pt x="1428" y="547"/>
                    </a:lnTo>
                    <a:lnTo>
                      <a:pt x="1414" y="524"/>
                    </a:lnTo>
                    <a:lnTo>
                      <a:pt x="1386" y="520"/>
                    </a:lnTo>
                    <a:lnTo>
                      <a:pt x="1380" y="503"/>
                    </a:lnTo>
                    <a:lnTo>
                      <a:pt x="1370" y="520"/>
                    </a:lnTo>
                    <a:lnTo>
                      <a:pt x="1356" y="520"/>
                    </a:lnTo>
                    <a:lnTo>
                      <a:pt x="1387" y="531"/>
                    </a:lnTo>
                    <a:lnTo>
                      <a:pt x="1404" y="547"/>
                    </a:lnTo>
                    <a:lnTo>
                      <a:pt x="1417" y="543"/>
                    </a:lnTo>
                    <a:lnTo>
                      <a:pt x="1420" y="557"/>
                    </a:lnTo>
                    <a:lnTo>
                      <a:pt x="1432" y="575"/>
                    </a:lnTo>
                    <a:lnTo>
                      <a:pt x="1457" y="585"/>
                    </a:lnTo>
                    <a:lnTo>
                      <a:pt x="1454" y="602"/>
                    </a:lnTo>
                    <a:lnTo>
                      <a:pt x="1487" y="602"/>
                    </a:lnTo>
                    <a:lnTo>
                      <a:pt x="1502" y="585"/>
                    </a:lnTo>
                    <a:lnTo>
                      <a:pt x="1524" y="595"/>
                    </a:lnTo>
                    <a:lnTo>
                      <a:pt x="1539" y="602"/>
                    </a:lnTo>
                    <a:lnTo>
                      <a:pt x="1556" y="602"/>
                    </a:lnTo>
                    <a:lnTo>
                      <a:pt x="1562" y="617"/>
                    </a:lnTo>
                    <a:lnTo>
                      <a:pt x="1565" y="638"/>
                    </a:lnTo>
                    <a:lnTo>
                      <a:pt x="1576" y="653"/>
                    </a:lnTo>
                    <a:lnTo>
                      <a:pt x="1582" y="673"/>
                    </a:lnTo>
                    <a:lnTo>
                      <a:pt x="1569" y="657"/>
                    </a:lnTo>
                    <a:lnTo>
                      <a:pt x="1559" y="673"/>
                    </a:lnTo>
                    <a:lnTo>
                      <a:pt x="1545" y="673"/>
                    </a:lnTo>
                    <a:lnTo>
                      <a:pt x="1532" y="677"/>
                    </a:lnTo>
                    <a:lnTo>
                      <a:pt x="1484" y="687"/>
                    </a:lnTo>
                    <a:lnTo>
                      <a:pt x="1454" y="677"/>
                    </a:lnTo>
                    <a:lnTo>
                      <a:pt x="735" y="687"/>
                    </a:lnTo>
                    <a:lnTo>
                      <a:pt x="721" y="677"/>
                    </a:lnTo>
                    <a:lnTo>
                      <a:pt x="561" y="677"/>
                    </a:lnTo>
                    <a:lnTo>
                      <a:pt x="463" y="673"/>
                    </a:lnTo>
                    <a:lnTo>
                      <a:pt x="406" y="673"/>
                    </a:lnTo>
                    <a:lnTo>
                      <a:pt x="353" y="664"/>
                    </a:lnTo>
                    <a:lnTo>
                      <a:pt x="0" y="673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54">
                <a:extLst>
                  <a:ext uri="{FF2B5EF4-FFF2-40B4-BE49-F238E27FC236}">
                    <a16:creationId xmlns:a16="http://schemas.microsoft.com/office/drawing/2014/main" id="{E24DDA35-8018-4271-90E1-10BC9C0F6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3121"/>
                <a:ext cx="44" cy="69"/>
              </a:xfrm>
              <a:custGeom>
                <a:avLst/>
                <a:gdLst>
                  <a:gd name="T0" fmla="*/ 0 w 133"/>
                  <a:gd name="T1" fmla="*/ 0 h 208"/>
                  <a:gd name="T2" fmla="*/ 0 w 133"/>
                  <a:gd name="T3" fmla="*/ 0 h 208"/>
                  <a:gd name="T4" fmla="*/ 0 w 133"/>
                  <a:gd name="T5" fmla="*/ 0 h 208"/>
                  <a:gd name="T6" fmla="*/ 0 w 133"/>
                  <a:gd name="T7" fmla="*/ 0 h 208"/>
                  <a:gd name="T8" fmla="*/ 0 w 133"/>
                  <a:gd name="T9" fmla="*/ 0 h 208"/>
                  <a:gd name="T10" fmla="*/ 0 w 133"/>
                  <a:gd name="T11" fmla="*/ 0 h 208"/>
                  <a:gd name="T12" fmla="*/ 0 w 133"/>
                  <a:gd name="T13" fmla="*/ 0 h 208"/>
                  <a:gd name="T14" fmla="*/ 0 w 133"/>
                  <a:gd name="T15" fmla="*/ 0 h 208"/>
                  <a:gd name="T16" fmla="*/ 0 w 133"/>
                  <a:gd name="T17" fmla="*/ 0 h 208"/>
                  <a:gd name="T18" fmla="*/ 0 w 133"/>
                  <a:gd name="T19" fmla="*/ 0 h 208"/>
                  <a:gd name="T20" fmla="*/ 0 w 133"/>
                  <a:gd name="T21" fmla="*/ 0 h 208"/>
                  <a:gd name="T22" fmla="*/ 0 w 133"/>
                  <a:gd name="T23" fmla="*/ 0 h 208"/>
                  <a:gd name="T24" fmla="*/ 0 w 133"/>
                  <a:gd name="T25" fmla="*/ 0 h 208"/>
                  <a:gd name="T26" fmla="*/ 0 w 133"/>
                  <a:gd name="T27" fmla="*/ 0 h 208"/>
                  <a:gd name="T28" fmla="*/ 0 w 133"/>
                  <a:gd name="T29" fmla="*/ 0 h 208"/>
                  <a:gd name="T30" fmla="*/ 0 w 133"/>
                  <a:gd name="T31" fmla="*/ 0 h 208"/>
                  <a:gd name="T32" fmla="*/ 0 w 133"/>
                  <a:gd name="T33" fmla="*/ 0 h 208"/>
                  <a:gd name="T34" fmla="*/ 0 w 133"/>
                  <a:gd name="T35" fmla="*/ 0 h 208"/>
                  <a:gd name="T36" fmla="*/ 0 w 133"/>
                  <a:gd name="T37" fmla="*/ 0 h 208"/>
                  <a:gd name="T38" fmla="*/ 0 w 133"/>
                  <a:gd name="T39" fmla="*/ 0 h 208"/>
                  <a:gd name="T40" fmla="*/ 0 w 133"/>
                  <a:gd name="T41" fmla="*/ 0 h 208"/>
                  <a:gd name="T42" fmla="*/ 0 w 133"/>
                  <a:gd name="T43" fmla="*/ 0 h 208"/>
                  <a:gd name="T44" fmla="*/ 0 w 133"/>
                  <a:gd name="T45" fmla="*/ 0 h 208"/>
                  <a:gd name="T46" fmla="*/ 0 w 133"/>
                  <a:gd name="T47" fmla="*/ 0 h 208"/>
                  <a:gd name="T48" fmla="*/ 0 w 133"/>
                  <a:gd name="T49" fmla="*/ 0 h 208"/>
                  <a:gd name="T50" fmla="*/ 0 w 133"/>
                  <a:gd name="T51" fmla="*/ 0 h 208"/>
                  <a:gd name="T52" fmla="*/ 0 w 133"/>
                  <a:gd name="T53" fmla="*/ 0 h 208"/>
                  <a:gd name="T54" fmla="*/ 0 w 133"/>
                  <a:gd name="T55" fmla="*/ 0 h 208"/>
                  <a:gd name="T56" fmla="*/ 0 w 133"/>
                  <a:gd name="T57" fmla="*/ 0 h 208"/>
                  <a:gd name="T58" fmla="*/ 0 w 133"/>
                  <a:gd name="T59" fmla="*/ 0 h 208"/>
                  <a:gd name="T60" fmla="*/ 0 w 133"/>
                  <a:gd name="T61" fmla="*/ 0 h 208"/>
                  <a:gd name="T62" fmla="*/ 0 w 133"/>
                  <a:gd name="T63" fmla="*/ 0 h 208"/>
                  <a:gd name="T64" fmla="*/ 0 w 133"/>
                  <a:gd name="T65" fmla="*/ 0 h 208"/>
                  <a:gd name="T66" fmla="*/ 0 w 133"/>
                  <a:gd name="T67" fmla="*/ 0 h 208"/>
                  <a:gd name="T68" fmla="*/ 0 w 133"/>
                  <a:gd name="T69" fmla="*/ 0 h 208"/>
                  <a:gd name="T70" fmla="*/ 0 w 133"/>
                  <a:gd name="T71" fmla="*/ 0 h 208"/>
                  <a:gd name="T72" fmla="*/ 0 w 133"/>
                  <a:gd name="T73" fmla="*/ 0 h 208"/>
                  <a:gd name="T74" fmla="*/ 0 w 133"/>
                  <a:gd name="T75" fmla="*/ 0 h 208"/>
                  <a:gd name="T76" fmla="*/ 0 w 133"/>
                  <a:gd name="T77" fmla="*/ 0 h 208"/>
                  <a:gd name="T78" fmla="*/ 0 w 133"/>
                  <a:gd name="T79" fmla="*/ 0 h 208"/>
                  <a:gd name="T80" fmla="*/ 0 w 133"/>
                  <a:gd name="T81" fmla="*/ 0 h 208"/>
                  <a:gd name="T82" fmla="*/ 0 w 133"/>
                  <a:gd name="T83" fmla="*/ 0 h 208"/>
                  <a:gd name="T84" fmla="*/ 0 w 133"/>
                  <a:gd name="T85" fmla="*/ 0 h 208"/>
                  <a:gd name="T86" fmla="*/ 0 w 133"/>
                  <a:gd name="T87" fmla="*/ 0 h 208"/>
                  <a:gd name="T88" fmla="*/ 0 w 133"/>
                  <a:gd name="T89" fmla="*/ 0 h 208"/>
                  <a:gd name="T90" fmla="*/ 0 w 133"/>
                  <a:gd name="T91" fmla="*/ 0 h 208"/>
                  <a:gd name="T92" fmla="*/ 0 w 133"/>
                  <a:gd name="T93" fmla="*/ 0 h 208"/>
                  <a:gd name="T94" fmla="*/ 0 w 133"/>
                  <a:gd name="T95" fmla="*/ 0 h 208"/>
                  <a:gd name="T96" fmla="*/ 0 w 133"/>
                  <a:gd name="T97" fmla="*/ 0 h 208"/>
                  <a:gd name="T98" fmla="*/ 0 w 133"/>
                  <a:gd name="T99" fmla="*/ 0 h 208"/>
                  <a:gd name="T100" fmla="*/ 0 w 133"/>
                  <a:gd name="T101" fmla="*/ 0 h 208"/>
                  <a:gd name="T102" fmla="*/ 0 w 133"/>
                  <a:gd name="T103" fmla="*/ 0 h 208"/>
                  <a:gd name="T104" fmla="*/ 0 w 133"/>
                  <a:gd name="T105" fmla="*/ 0 h 208"/>
                  <a:gd name="T106" fmla="*/ 0 w 133"/>
                  <a:gd name="T107" fmla="*/ 0 h 208"/>
                  <a:gd name="T108" fmla="*/ 0 w 133"/>
                  <a:gd name="T109" fmla="*/ 0 h 208"/>
                  <a:gd name="T110" fmla="*/ 0 w 133"/>
                  <a:gd name="T111" fmla="*/ 0 h 208"/>
                  <a:gd name="T112" fmla="*/ 0 w 133"/>
                  <a:gd name="T113" fmla="*/ 0 h 208"/>
                  <a:gd name="T114" fmla="*/ 0 w 133"/>
                  <a:gd name="T115" fmla="*/ 0 h 208"/>
                  <a:gd name="T116" fmla="*/ 0 w 133"/>
                  <a:gd name="T117" fmla="*/ 0 h 20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33"/>
                  <a:gd name="T178" fmla="*/ 0 h 208"/>
                  <a:gd name="T179" fmla="*/ 133 w 133"/>
                  <a:gd name="T180" fmla="*/ 208 h 20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33" h="208">
                    <a:moveTo>
                      <a:pt x="133" y="0"/>
                    </a:moveTo>
                    <a:lnTo>
                      <a:pt x="127" y="7"/>
                    </a:lnTo>
                    <a:lnTo>
                      <a:pt x="119" y="11"/>
                    </a:lnTo>
                    <a:lnTo>
                      <a:pt x="119" y="28"/>
                    </a:lnTo>
                    <a:lnTo>
                      <a:pt x="112" y="34"/>
                    </a:lnTo>
                    <a:lnTo>
                      <a:pt x="116" y="36"/>
                    </a:lnTo>
                    <a:lnTo>
                      <a:pt x="106" y="49"/>
                    </a:lnTo>
                    <a:lnTo>
                      <a:pt x="98" y="61"/>
                    </a:lnTo>
                    <a:lnTo>
                      <a:pt x="88" y="69"/>
                    </a:lnTo>
                    <a:lnTo>
                      <a:pt x="88" y="83"/>
                    </a:lnTo>
                    <a:lnTo>
                      <a:pt x="82" y="85"/>
                    </a:lnTo>
                    <a:lnTo>
                      <a:pt x="87" y="93"/>
                    </a:lnTo>
                    <a:lnTo>
                      <a:pt x="82" y="96"/>
                    </a:lnTo>
                    <a:lnTo>
                      <a:pt x="72" y="103"/>
                    </a:lnTo>
                    <a:lnTo>
                      <a:pt x="69" y="110"/>
                    </a:lnTo>
                    <a:lnTo>
                      <a:pt x="69" y="114"/>
                    </a:lnTo>
                    <a:lnTo>
                      <a:pt x="66" y="114"/>
                    </a:lnTo>
                    <a:lnTo>
                      <a:pt x="61" y="126"/>
                    </a:lnTo>
                    <a:lnTo>
                      <a:pt x="55" y="126"/>
                    </a:lnTo>
                    <a:lnTo>
                      <a:pt x="51" y="126"/>
                    </a:lnTo>
                    <a:lnTo>
                      <a:pt x="45" y="126"/>
                    </a:lnTo>
                    <a:lnTo>
                      <a:pt x="43" y="134"/>
                    </a:lnTo>
                    <a:lnTo>
                      <a:pt x="45" y="148"/>
                    </a:lnTo>
                    <a:lnTo>
                      <a:pt x="43" y="154"/>
                    </a:lnTo>
                    <a:lnTo>
                      <a:pt x="36" y="154"/>
                    </a:lnTo>
                    <a:lnTo>
                      <a:pt x="31" y="164"/>
                    </a:lnTo>
                    <a:lnTo>
                      <a:pt x="25" y="171"/>
                    </a:lnTo>
                    <a:lnTo>
                      <a:pt x="25" y="181"/>
                    </a:lnTo>
                    <a:lnTo>
                      <a:pt x="14" y="196"/>
                    </a:lnTo>
                    <a:lnTo>
                      <a:pt x="18" y="208"/>
                    </a:lnTo>
                    <a:lnTo>
                      <a:pt x="11" y="208"/>
                    </a:lnTo>
                    <a:lnTo>
                      <a:pt x="8" y="208"/>
                    </a:lnTo>
                    <a:lnTo>
                      <a:pt x="0" y="185"/>
                    </a:lnTo>
                    <a:lnTo>
                      <a:pt x="5" y="181"/>
                    </a:lnTo>
                    <a:lnTo>
                      <a:pt x="0" y="181"/>
                    </a:lnTo>
                    <a:lnTo>
                      <a:pt x="0" y="171"/>
                    </a:lnTo>
                    <a:lnTo>
                      <a:pt x="5" y="160"/>
                    </a:lnTo>
                    <a:lnTo>
                      <a:pt x="11" y="154"/>
                    </a:lnTo>
                    <a:lnTo>
                      <a:pt x="11" y="143"/>
                    </a:lnTo>
                    <a:lnTo>
                      <a:pt x="8" y="134"/>
                    </a:lnTo>
                    <a:lnTo>
                      <a:pt x="14" y="131"/>
                    </a:lnTo>
                    <a:lnTo>
                      <a:pt x="14" y="114"/>
                    </a:lnTo>
                    <a:lnTo>
                      <a:pt x="18" y="103"/>
                    </a:lnTo>
                    <a:lnTo>
                      <a:pt x="28" y="96"/>
                    </a:lnTo>
                    <a:lnTo>
                      <a:pt x="28" y="85"/>
                    </a:lnTo>
                    <a:lnTo>
                      <a:pt x="31" y="83"/>
                    </a:lnTo>
                    <a:lnTo>
                      <a:pt x="39" y="76"/>
                    </a:lnTo>
                    <a:lnTo>
                      <a:pt x="39" y="69"/>
                    </a:lnTo>
                    <a:lnTo>
                      <a:pt x="43" y="65"/>
                    </a:lnTo>
                    <a:lnTo>
                      <a:pt x="43" y="54"/>
                    </a:lnTo>
                    <a:lnTo>
                      <a:pt x="61" y="54"/>
                    </a:lnTo>
                    <a:lnTo>
                      <a:pt x="57" y="49"/>
                    </a:lnTo>
                    <a:lnTo>
                      <a:pt x="69" y="43"/>
                    </a:lnTo>
                    <a:lnTo>
                      <a:pt x="66" y="34"/>
                    </a:lnTo>
                    <a:lnTo>
                      <a:pt x="57" y="34"/>
                    </a:lnTo>
                    <a:lnTo>
                      <a:pt x="61" y="20"/>
                    </a:lnTo>
                    <a:lnTo>
                      <a:pt x="72" y="20"/>
                    </a:lnTo>
                    <a:lnTo>
                      <a:pt x="75" y="20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55">
                <a:extLst>
                  <a:ext uri="{FF2B5EF4-FFF2-40B4-BE49-F238E27FC236}">
                    <a16:creationId xmlns:a16="http://schemas.microsoft.com/office/drawing/2014/main" id="{D0387458-24A6-44D0-87F1-EC3CDE9FF1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0" y="3121"/>
                <a:ext cx="29" cy="12"/>
              </a:xfrm>
              <a:custGeom>
                <a:avLst/>
                <a:gdLst>
                  <a:gd name="T0" fmla="*/ 0 w 87"/>
                  <a:gd name="T1" fmla="*/ 0 h 36"/>
                  <a:gd name="T2" fmla="*/ 0 w 87"/>
                  <a:gd name="T3" fmla="*/ 0 h 36"/>
                  <a:gd name="T4" fmla="*/ 0 w 87"/>
                  <a:gd name="T5" fmla="*/ 0 h 36"/>
                  <a:gd name="T6" fmla="*/ 0 w 87"/>
                  <a:gd name="T7" fmla="*/ 0 h 36"/>
                  <a:gd name="T8" fmla="*/ 0 w 87"/>
                  <a:gd name="T9" fmla="*/ 0 h 36"/>
                  <a:gd name="T10" fmla="*/ 0 w 87"/>
                  <a:gd name="T11" fmla="*/ 0 h 36"/>
                  <a:gd name="T12" fmla="*/ 0 w 87"/>
                  <a:gd name="T13" fmla="*/ 0 h 36"/>
                  <a:gd name="T14" fmla="*/ 0 w 87"/>
                  <a:gd name="T15" fmla="*/ 0 h 36"/>
                  <a:gd name="T16" fmla="*/ 0 w 87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"/>
                  <a:gd name="T28" fmla="*/ 0 h 36"/>
                  <a:gd name="T29" fmla="*/ 87 w 87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" h="36">
                    <a:moveTo>
                      <a:pt x="0" y="11"/>
                    </a:moveTo>
                    <a:lnTo>
                      <a:pt x="6" y="7"/>
                    </a:lnTo>
                    <a:lnTo>
                      <a:pt x="87" y="0"/>
                    </a:lnTo>
                    <a:lnTo>
                      <a:pt x="65" y="20"/>
                    </a:lnTo>
                    <a:lnTo>
                      <a:pt x="61" y="36"/>
                    </a:lnTo>
                    <a:lnTo>
                      <a:pt x="55" y="34"/>
                    </a:lnTo>
                    <a:lnTo>
                      <a:pt x="58" y="20"/>
                    </a:lnTo>
                    <a:lnTo>
                      <a:pt x="71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6000A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56">
                <a:extLst>
                  <a:ext uri="{FF2B5EF4-FFF2-40B4-BE49-F238E27FC236}">
                    <a16:creationId xmlns:a16="http://schemas.microsoft.com/office/drawing/2014/main" id="{D6682362-AE6A-43CA-A2B1-8062BF60A0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9" y="2267"/>
                <a:ext cx="525" cy="270"/>
              </a:xfrm>
              <a:custGeom>
                <a:avLst/>
                <a:gdLst>
                  <a:gd name="T0" fmla="*/ 0 w 1575"/>
                  <a:gd name="T1" fmla="*/ 0 h 810"/>
                  <a:gd name="T2" fmla="*/ 0 w 1575"/>
                  <a:gd name="T3" fmla="*/ 0 h 810"/>
                  <a:gd name="T4" fmla="*/ 0 w 1575"/>
                  <a:gd name="T5" fmla="*/ 0 h 810"/>
                  <a:gd name="T6" fmla="*/ 0 w 1575"/>
                  <a:gd name="T7" fmla="*/ 0 h 810"/>
                  <a:gd name="T8" fmla="*/ 0 w 1575"/>
                  <a:gd name="T9" fmla="*/ 0 h 810"/>
                  <a:gd name="T10" fmla="*/ 0 w 1575"/>
                  <a:gd name="T11" fmla="*/ 0 h 810"/>
                  <a:gd name="T12" fmla="*/ 0 w 1575"/>
                  <a:gd name="T13" fmla="*/ 0 h 810"/>
                  <a:gd name="T14" fmla="*/ 0 w 1575"/>
                  <a:gd name="T15" fmla="*/ 0 h 810"/>
                  <a:gd name="T16" fmla="*/ 0 w 1575"/>
                  <a:gd name="T17" fmla="*/ 0 h 810"/>
                  <a:gd name="T18" fmla="*/ 0 w 1575"/>
                  <a:gd name="T19" fmla="*/ 0 h 810"/>
                  <a:gd name="T20" fmla="*/ 0 w 1575"/>
                  <a:gd name="T21" fmla="*/ 0 h 810"/>
                  <a:gd name="T22" fmla="*/ 0 w 1575"/>
                  <a:gd name="T23" fmla="*/ 0 h 810"/>
                  <a:gd name="T24" fmla="*/ 0 w 1575"/>
                  <a:gd name="T25" fmla="*/ 0 h 810"/>
                  <a:gd name="T26" fmla="*/ 0 w 1575"/>
                  <a:gd name="T27" fmla="*/ 0 h 810"/>
                  <a:gd name="T28" fmla="*/ 0 w 1575"/>
                  <a:gd name="T29" fmla="*/ 0 h 810"/>
                  <a:gd name="T30" fmla="*/ 0 w 1575"/>
                  <a:gd name="T31" fmla="*/ 0 h 810"/>
                  <a:gd name="T32" fmla="*/ 0 w 1575"/>
                  <a:gd name="T33" fmla="*/ 0 h 810"/>
                  <a:gd name="T34" fmla="*/ 0 w 1575"/>
                  <a:gd name="T35" fmla="*/ 0 h 810"/>
                  <a:gd name="T36" fmla="*/ 0 w 1575"/>
                  <a:gd name="T37" fmla="*/ 0 h 810"/>
                  <a:gd name="T38" fmla="*/ 0 w 1575"/>
                  <a:gd name="T39" fmla="*/ 0 h 810"/>
                  <a:gd name="T40" fmla="*/ 0 w 1575"/>
                  <a:gd name="T41" fmla="*/ 0 h 810"/>
                  <a:gd name="T42" fmla="*/ 0 w 1575"/>
                  <a:gd name="T43" fmla="*/ 0 h 810"/>
                  <a:gd name="T44" fmla="*/ 0 w 1575"/>
                  <a:gd name="T45" fmla="*/ 0 h 810"/>
                  <a:gd name="T46" fmla="*/ 0 w 1575"/>
                  <a:gd name="T47" fmla="*/ 0 h 810"/>
                  <a:gd name="T48" fmla="*/ 0 w 1575"/>
                  <a:gd name="T49" fmla="*/ 0 h 810"/>
                  <a:gd name="T50" fmla="*/ 0 w 1575"/>
                  <a:gd name="T51" fmla="*/ 0 h 810"/>
                  <a:gd name="T52" fmla="*/ 0 w 1575"/>
                  <a:gd name="T53" fmla="*/ 0 h 810"/>
                  <a:gd name="T54" fmla="*/ 0 w 1575"/>
                  <a:gd name="T55" fmla="*/ 0 h 810"/>
                  <a:gd name="T56" fmla="*/ 0 w 1575"/>
                  <a:gd name="T57" fmla="*/ 0 h 810"/>
                  <a:gd name="T58" fmla="*/ 0 w 1575"/>
                  <a:gd name="T59" fmla="*/ 0 h 810"/>
                  <a:gd name="T60" fmla="*/ 0 w 1575"/>
                  <a:gd name="T61" fmla="*/ 0 h 810"/>
                  <a:gd name="T62" fmla="*/ 0 w 1575"/>
                  <a:gd name="T63" fmla="*/ 0 h 810"/>
                  <a:gd name="T64" fmla="*/ 0 w 1575"/>
                  <a:gd name="T65" fmla="*/ 0 h 810"/>
                  <a:gd name="T66" fmla="*/ 0 w 1575"/>
                  <a:gd name="T67" fmla="*/ 0 h 810"/>
                  <a:gd name="T68" fmla="*/ 0 w 1575"/>
                  <a:gd name="T69" fmla="*/ 0 h 810"/>
                  <a:gd name="T70" fmla="*/ 0 w 1575"/>
                  <a:gd name="T71" fmla="*/ 0 h 810"/>
                  <a:gd name="T72" fmla="*/ 0 w 1575"/>
                  <a:gd name="T73" fmla="*/ 0 h 810"/>
                  <a:gd name="T74" fmla="*/ 0 w 1575"/>
                  <a:gd name="T75" fmla="*/ 0 h 810"/>
                  <a:gd name="T76" fmla="*/ 0 w 1575"/>
                  <a:gd name="T77" fmla="*/ 0 h 810"/>
                  <a:gd name="T78" fmla="*/ 0 w 1575"/>
                  <a:gd name="T79" fmla="*/ 0 h 810"/>
                  <a:gd name="T80" fmla="*/ 0 w 1575"/>
                  <a:gd name="T81" fmla="*/ 0 h 810"/>
                  <a:gd name="T82" fmla="*/ 0 w 1575"/>
                  <a:gd name="T83" fmla="*/ 0 h 810"/>
                  <a:gd name="T84" fmla="*/ 0 w 1575"/>
                  <a:gd name="T85" fmla="*/ 0 h 810"/>
                  <a:gd name="T86" fmla="*/ 0 w 1575"/>
                  <a:gd name="T87" fmla="*/ 0 h 810"/>
                  <a:gd name="T88" fmla="*/ 0 w 1575"/>
                  <a:gd name="T89" fmla="*/ 0 h 810"/>
                  <a:gd name="T90" fmla="*/ 0 w 1575"/>
                  <a:gd name="T91" fmla="*/ 0 h 810"/>
                  <a:gd name="T92" fmla="*/ 0 w 1575"/>
                  <a:gd name="T93" fmla="*/ 0 h 810"/>
                  <a:gd name="T94" fmla="*/ 0 w 1575"/>
                  <a:gd name="T95" fmla="*/ 0 h 810"/>
                  <a:gd name="T96" fmla="*/ 0 w 1575"/>
                  <a:gd name="T97" fmla="*/ 0 h 81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5"/>
                  <a:gd name="T148" fmla="*/ 0 h 810"/>
                  <a:gd name="T149" fmla="*/ 1575 w 1575"/>
                  <a:gd name="T150" fmla="*/ 810 h 81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5" h="810">
                    <a:moveTo>
                      <a:pt x="1575" y="701"/>
                    </a:moveTo>
                    <a:lnTo>
                      <a:pt x="1161" y="701"/>
                    </a:lnTo>
                    <a:lnTo>
                      <a:pt x="1142" y="716"/>
                    </a:lnTo>
                    <a:lnTo>
                      <a:pt x="1120" y="723"/>
                    </a:lnTo>
                    <a:lnTo>
                      <a:pt x="1074" y="723"/>
                    </a:lnTo>
                    <a:lnTo>
                      <a:pt x="1054" y="728"/>
                    </a:lnTo>
                    <a:lnTo>
                      <a:pt x="1041" y="723"/>
                    </a:lnTo>
                    <a:lnTo>
                      <a:pt x="1024" y="731"/>
                    </a:lnTo>
                    <a:lnTo>
                      <a:pt x="984" y="739"/>
                    </a:lnTo>
                    <a:lnTo>
                      <a:pt x="950" y="750"/>
                    </a:lnTo>
                    <a:lnTo>
                      <a:pt x="922" y="755"/>
                    </a:lnTo>
                    <a:lnTo>
                      <a:pt x="910" y="772"/>
                    </a:lnTo>
                    <a:lnTo>
                      <a:pt x="862" y="776"/>
                    </a:lnTo>
                    <a:lnTo>
                      <a:pt x="826" y="765"/>
                    </a:lnTo>
                    <a:lnTo>
                      <a:pt x="765" y="788"/>
                    </a:lnTo>
                    <a:lnTo>
                      <a:pt x="736" y="788"/>
                    </a:lnTo>
                    <a:lnTo>
                      <a:pt x="722" y="799"/>
                    </a:lnTo>
                    <a:lnTo>
                      <a:pt x="694" y="780"/>
                    </a:lnTo>
                    <a:lnTo>
                      <a:pt x="682" y="776"/>
                    </a:lnTo>
                    <a:lnTo>
                      <a:pt x="660" y="776"/>
                    </a:lnTo>
                    <a:lnTo>
                      <a:pt x="642" y="772"/>
                    </a:lnTo>
                    <a:lnTo>
                      <a:pt x="609" y="776"/>
                    </a:lnTo>
                    <a:lnTo>
                      <a:pt x="575" y="776"/>
                    </a:lnTo>
                    <a:lnTo>
                      <a:pt x="491" y="810"/>
                    </a:lnTo>
                    <a:lnTo>
                      <a:pt x="478" y="810"/>
                    </a:lnTo>
                    <a:lnTo>
                      <a:pt x="448" y="803"/>
                    </a:lnTo>
                    <a:lnTo>
                      <a:pt x="417" y="799"/>
                    </a:lnTo>
                    <a:lnTo>
                      <a:pt x="398" y="799"/>
                    </a:lnTo>
                    <a:lnTo>
                      <a:pt x="387" y="780"/>
                    </a:lnTo>
                    <a:lnTo>
                      <a:pt x="387" y="755"/>
                    </a:lnTo>
                    <a:lnTo>
                      <a:pt x="383" y="731"/>
                    </a:lnTo>
                    <a:lnTo>
                      <a:pt x="380" y="716"/>
                    </a:lnTo>
                    <a:lnTo>
                      <a:pt x="360" y="689"/>
                    </a:lnTo>
                    <a:lnTo>
                      <a:pt x="344" y="677"/>
                    </a:lnTo>
                    <a:lnTo>
                      <a:pt x="316" y="666"/>
                    </a:lnTo>
                    <a:lnTo>
                      <a:pt x="290" y="666"/>
                    </a:lnTo>
                    <a:lnTo>
                      <a:pt x="264" y="670"/>
                    </a:lnTo>
                    <a:lnTo>
                      <a:pt x="261" y="643"/>
                    </a:lnTo>
                    <a:lnTo>
                      <a:pt x="221" y="639"/>
                    </a:lnTo>
                    <a:lnTo>
                      <a:pt x="209" y="634"/>
                    </a:lnTo>
                    <a:lnTo>
                      <a:pt x="188" y="639"/>
                    </a:lnTo>
                    <a:lnTo>
                      <a:pt x="170" y="643"/>
                    </a:lnTo>
                    <a:lnTo>
                      <a:pt x="142" y="634"/>
                    </a:lnTo>
                    <a:lnTo>
                      <a:pt x="134" y="616"/>
                    </a:lnTo>
                    <a:lnTo>
                      <a:pt x="137" y="601"/>
                    </a:lnTo>
                    <a:lnTo>
                      <a:pt x="128" y="563"/>
                    </a:lnTo>
                    <a:lnTo>
                      <a:pt x="146" y="616"/>
                    </a:lnTo>
                    <a:lnTo>
                      <a:pt x="159" y="616"/>
                    </a:lnTo>
                    <a:lnTo>
                      <a:pt x="164" y="601"/>
                    </a:lnTo>
                    <a:lnTo>
                      <a:pt x="154" y="556"/>
                    </a:lnTo>
                    <a:lnTo>
                      <a:pt x="179" y="539"/>
                    </a:lnTo>
                    <a:lnTo>
                      <a:pt x="165" y="528"/>
                    </a:lnTo>
                    <a:lnTo>
                      <a:pt x="146" y="539"/>
                    </a:lnTo>
                    <a:lnTo>
                      <a:pt x="134" y="539"/>
                    </a:lnTo>
                    <a:lnTo>
                      <a:pt x="128" y="517"/>
                    </a:lnTo>
                    <a:lnTo>
                      <a:pt x="121" y="495"/>
                    </a:lnTo>
                    <a:lnTo>
                      <a:pt x="134" y="501"/>
                    </a:lnTo>
                    <a:lnTo>
                      <a:pt x="146" y="486"/>
                    </a:lnTo>
                    <a:lnTo>
                      <a:pt x="165" y="486"/>
                    </a:lnTo>
                    <a:lnTo>
                      <a:pt x="182" y="472"/>
                    </a:lnTo>
                    <a:lnTo>
                      <a:pt x="165" y="467"/>
                    </a:lnTo>
                    <a:lnTo>
                      <a:pt x="152" y="467"/>
                    </a:lnTo>
                    <a:lnTo>
                      <a:pt x="125" y="464"/>
                    </a:lnTo>
                    <a:lnTo>
                      <a:pt x="124" y="472"/>
                    </a:lnTo>
                    <a:lnTo>
                      <a:pt x="113" y="452"/>
                    </a:lnTo>
                    <a:lnTo>
                      <a:pt x="106" y="409"/>
                    </a:lnTo>
                    <a:lnTo>
                      <a:pt x="90" y="397"/>
                    </a:lnTo>
                    <a:lnTo>
                      <a:pt x="76" y="357"/>
                    </a:lnTo>
                    <a:lnTo>
                      <a:pt x="72" y="336"/>
                    </a:lnTo>
                    <a:lnTo>
                      <a:pt x="61" y="302"/>
                    </a:lnTo>
                    <a:lnTo>
                      <a:pt x="46" y="281"/>
                    </a:lnTo>
                    <a:lnTo>
                      <a:pt x="34" y="269"/>
                    </a:lnTo>
                    <a:lnTo>
                      <a:pt x="18" y="254"/>
                    </a:lnTo>
                    <a:lnTo>
                      <a:pt x="8" y="219"/>
                    </a:lnTo>
                    <a:lnTo>
                      <a:pt x="0" y="204"/>
                    </a:lnTo>
                    <a:lnTo>
                      <a:pt x="8" y="170"/>
                    </a:lnTo>
                    <a:lnTo>
                      <a:pt x="0" y="154"/>
                    </a:lnTo>
                    <a:lnTo>
                      <a:pt x="18" y="149"/>
                    </a:lnTo>
                    <a:lnTo>
                      <a:pt x="37" y="154"/>
                    </a:lnTo>
                    <a:lnTo>
                      <a:pt x="51" y="160"/>
                    </a:lnTo>
                    <a:lnTo>
                      <a:pt x="72" y="170"/>
                    </a:lnTo>
                    <a:lnTo>
                      <a:pt x="93" y="177"/>
                    </a:lnTo>
                    <a:lnTo>
                      <a:pt x="106" y="177"/>
                    </a:lnTo>
                    <a:lnTo>
                      <a:pt x="128" y="187"/>
                    </a:lnTo>
                    <a:lnTo>
                      <a:pt x="157" y="199"/>
                    </a:lnTo>
                    <a:lnTo>
                      <a:pt x="182" y="204"/>
                    </a:lnTo>
                    <a:lnTo>
                      <a:pt x="215" y="199"/>
                    </a:lnTo>
                    <a:lnTo>
                      <a:pt x="246" y="204"/>
                    </a:lnTo>
                    <a:lnTo>
                      <a:pt x="264" y="208"/>
                    </a:lnTo>
                    <a:lnTo>
                      <a:pt x="295" y="208"/>
                    </a:lnTo>
                    <a:lnTo>
                      <a:pt x="313" y="208"/>
                    </a:lnTo>
                    <a:lnTo>
                      <a:pt x="334" y="208"/>
                    </a:lnTo>
                    <a:lnTo>
                      <a:pt x="344" y="226"/>
                    </a:lnTo>
                    <a:lnTo>
                      <a:pt x="365" y="219"/>
                    </a:lnTo>
                    <a:lnTo>
                      <a:pt x="387" y="231"/>
                    </a:lnTo>
                    <a:lnTo>
                      <a:pt x="398" y="208"/>
                    </a:lnTo>
                    <a:lnTo>
                      <a:pt x="395" y="231"/>
                    </a:lnTo>
                    <a:lnTo>
                      <a:pt x="407" y="231"/>
                    </a:lnTo>
                    <a:lnTo>
                      <a:pt x="407" y="214"/>
                    </a:lnTo>
                    <a:lnTo>
                      <a:pt x="421" y="235"/>
                    </a:lnTo>
                    <a:lnTo>
                      <a:pt x="414" y="254"/>
                    </a:lnTo>
                    <a:lnTo>
                      <a:pt x="411" y="281"/>
                    </a:lnTo>
                    <a:lnTo>
                      <a:pt x="395" y="292"/>
                    </a:lnTo>
                    <a:lnTo>
                      <a:pt x="378" y="281"/>
                    </a:lnTo>
                    <a:lnTo>
                      <a:pt x="380" y="302"/>
                    </a:lnTo>
                    <a:lnTo>
                      <a:pt x="365" y="314"/>
                    </a:lnTo>
                    <a:lnTo>
                      <a:pt x="350" y="325"/>
                    </a:lnTo>
                    <a:lnTo>
                      <a:pt x="338" y="336"/>
                    </a:lnTo>
                    <a:lnTo>
                      <a:pt x="326" y="363"/>
                    </a:lnTo>
                    <a:lnTo>
                      <a:pt x="322" y="374"/>
                    </a:lnTo>
                    <a:lnTo>
                      <a:pt x="316" y="390"/>
                    </a:lnTo>
                    <a:lnTo>
                      <a:pt x="338" y="390"/>
                    </a:lnTo>
                    <a:lnTo>
                      <a:pt x="371" y="379"/>
                    </a:lnTo>
                    <a:lnTo>
                      <a:pt x="344" y="384"/>
                    </a:lnTo>
                    <a:lnTo>
                      <a:pt x="344" y="351"/>
                    </a:lnTo>
                    <a:lnTo>
                      <a:pt x="365" y="336"/>
                    </a:lnTo>
                    <a:lnTo>
                      <a:pt x="398" y="319"/>
                    </a:lnTo>
                    <a:lnTo>
                      <a:pt x="407" y="292"/>
                    </a:lnTo>
                    <a:lnTo>
                      <a:pt x="423" y="277"/>
                    </a:lnTo>
                    <a:lnTo>
                      <a:pt x="438" y="281"/>
                    </a:lnTo>
                    <a:lnTo>
                      <a:pt x="426" y="261"/>
                    </a:lnTo>
                    <a:lnTo>
                      <a:pt x="448" y="264"/>
                    </a:lnTo>
                    <a:lnTo>
                      <a:pt x="451" y="281"/>
                    </a:lnTo>
                    <a:lnTo>
                      <a:pt x="438" y="302"/>
                    </a:lnTo>
                    <a:lnTo>
                      <a:pt x="423" y="299"/>
                    </a:lnTo>
                    <a:lnTo>
                      <a:pt x="426" y="319"/>
                    </a:lnTo>
                    <a:lnTo>
                      <a:pt x="411" y="341"/>
                    </a:lnTo>
                    <a:lnTo>
                      <a:pt x="423" y="348"/>
                    </a:lnTo>
                    <a:lnTo>
                      <a:pt x="439" y="341"/>
                    </a:lnTo>
                    <a:lnTo>
                      <a:pt x="451" y="357"/>
                    </a:lnTo>
                    <a:lnTo>
                      <a:pt x="439" y="379"/>
                    </a:lnTo>
                    <a:lnTo>
                      <a:pt x="438" y="403"/>
                    </a:lnTo>
                    <a:lnTo>
                      <a:pt x="417" y="403"/>
                    </a:lnTo>
                    <a:lnTo>
                      <a:pt x="423" y="384"/>
                    </a:lnTo>
                    <a:lnTo>
                      <a:pt x="411" y="384"/>
                    </a:lnTo>
                    <a:lnTo>
                      <a:pt x="402" y="420"/>
                    </a:lnTo>
                    <a:lnTo>
                      <a:pt x="387" y="420"/>
                    </a:lnTo>
                    <a:lnTo>
                      <a:pt x="395" y="397"/>
                    </a:lnTo>
                    <a:lnTo>
                      <a:pt x="380" y="397"/>
                    </a:lnTo>
                    <a:lnTo>
                      <a:pt x="362" y="409"/>
                    </a:lnTo>
                    <a:lnTo>
                      <a:pt x="344" y="420"/>
                    </a:lnTo>
                    <a:lnTo>
                      <a:pt x="338" y="440"/>
                    </a:lnTo>
                    <a:lnTo>
                      <a:pt x="362" y="437"/>
                    </a:lnTo>
                    <a:lnTo>
                      <a:pt x="349" y="452"/>
                    </a:lnTo>
                    <a:lnTo>
                      <a:pt x="362" y="452"/>
                    </a:lnTo>
                    <a:lnTo>
                      <a:pt x="365" y="464"/>
                    </a:lnTo>
                    <a:lnTo>
                      <a:pt x="374" y="440"/>
                    </a:lnTo>
                    <a:lnTo>
                      <a:pt x="387" y="445"/>
                    </a:lnTo>
                    <a:lnTo>
                      <a:pt x="401" y="452"/>
                    </a:lnTo>
                    <a:lnTo>
                      <a:pt x="414" y="452"/>
                    </a:lnTo>
                    <a:lnTo>
                      <a:pt x="435" y="430"/>
                    </a:lnTo>
                    <a:lnTo>
                      <a:pt x="438" y="413"/>
                    </a:lnTo>
                    <a:lnTo>
                      <a:pt x="445" y="397"/>
                    </a:lnTo>
                    <a:lnTo>
                      <a:pt x="460" y="409"/>
                    </a:lnTo>
                    <a:lnTo>
                      <a:pt x="469" y="413"/>
                    </a:lnTo>
                    <a:lnTo>
                      <a:pt x="465" y="397"/>
                    </a:lnTo>
                    <a:lnTo>
                      <a:pt x="478" y="390"/>
                    </a:lnTo>
                    <a:lnTo>
                      <a:pt x="481" y="367"/>
                    </a:lnTo>
                    <a:lnTo>
                      <a:pt x="466" y="336"/>
                    </a:lnTo>
                    <a:lnTo>
                      <a:pt x="481" y="336"/>
                    </a:lnTo>
                    <a:lnTo>
                      <a:pt x="474" y="314"/>
                    </a:lnTo>
                    <a:lnTo>
                      <a:pt x="474" y="292"/>
                    </a:lnTo>
                    <a:lnTo>
                      <a:pt x="481" y="269"/>
                    </a:lnTo>
                    <a:lnTo>
                      <a:pt x="491" y="248"/>
                    </a:lnTo>
                    <a:lnTo>
                      <a:pt x="505" y="239"/>
                    </a:lnTo>
                    <a:lnTo>
                      <a:pt x="481" y="214"/>
                    </a:lnTo>
                    <a:lnTo>
                      <a:pt x="474" y="187"/>
                    </a:lnTo>
                    <a:lnTo>
                      <a:pt x="474" y="170"/>
                    </a:lnTo>
                    <a:lnTo>
                      <a:pt x="462" y="160"/>
                    </a:lnTo>
                    <a:lnTo>
                      <a:pt x="439" y="154"/>
                    </a:lnTo>
                    <a:lnTo>
                      <a:pt x="421" y="143"/>
                    </a:lnTo>
                    <a:lnTo>
                      <a:pt x="414" y="127"/>
                    </a:lnTo>
                    <a:lnTo>
                      <a:pt x="430" y="120"/>
                    </a:lnTo>
                    <a:lnTo>
                      <a:pt x="451" y="138"/>
                    </a:lnTo>
                    <a:lnTo>
                      <a:pt x="454" y="112"/>
                    </a:lnTo>
                    <a:lnTo>
                      <a:pt x="454" y="88"/>
                    </a:lnTo>
                    <a:lnTo>
                      <a:pt x="439" y="61"/>
                    </a:lnTo>
                    <a:lnTo>
                      <a:pt x="423" y="70"/>
                    </a:lnTo>
                    <a:lnTo>
                      <a:pt x="407" y="61"/>
                    </a:lnTo>
                    <a:lnTo>
                      <a:pt x="407" y="44"/>
                    </a:lnTo>
                    <a:lnTo>
                      <a:pt x="395" y="32"/>
                    </a:lnTo>
                    <a:lnTo>
                      <a:pt x="401" y="16"/>
                    </a:lnTo>
                    <a:lnTo>
                      <a:pt x="776" y="8"/>
                    </a:lnTo>
                    <a:lnTo>
                      <a:pt x="922" y="0"/>
                    </a:lnTo>
                    <a:lnTo>
                      <a:pt x="1185" y="0"/>
                    </a:lnTo>
                    <a:lnTo>
                      <a:pt x="1313" y="8"/>
                    </a:lnTo>
                    <a:lnTo>
                      <a:pt x="1474" y="0"/>
                    </a:lnTo>
                    <a:lnTo>
                      <a:pt x="1556" y="8"/>
                    </a:lnTo>
                    <a:lnTo>
                      <a:pt x="1556" y="384"/>
                    </a:lnTo>
                    <a:lnTo>
                      <a:pt x="1550" y="409"/>
                    </a:lnTo>
                    <a:lnTo>
                      <a:pt x="1556" y="440"/>
                    </a:lnTo>
                    <a:lnTo>
                      <a:pt x="1556" y="611"/>
                    </a:lnTo>
                    <a:lnTo>
                      <a:pt x="1566" y="639"/>
                    </a:lnTo>
                    <a:lnTo>
                      <a:pt x="1566" y="655"/>
                    </a:lnTo>
                    <a:lnTo>
                      <a:pt x="1566" y="689"/>
                    </a:lnTo>
                    <a:lnTo>
                      <a:pt x="1575" y="70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57">
                <a:extLst>
                  <a:ext uri="{FF2B5EF4-FFF2-40B4-BE49-F238E27FC236}">
                    <a16:creationId xmlns:a16="http://schemas.microsoft.com/office/drawing/2014/main" id="{F7488525-015F-4B19-ACBC-786BA8934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6" y="2290"/>
                <a:ext cx="17" cy="9"/>
              </a:xfrm>
              <a:custGeom>
                <a:avLst/>
                <a:gdLst>
                  <a:gd name="T0" fmla="*/ 0 w 52"/>
                  <a:gd name="T1" fmla="*/ 0 h 27"/>
                  <a:gd name="T2" fmla="*/ 0 w 52"/>
                  <a:gd name="T3" fmla="*/ 0 h 27"/>
                  <a:gd name="T4" fmla="*/ 0 w 52"/>
                  <a:gd name="T5" fmla="*/ 0 h 27"/>
                  <a:gd name="T6" fmla="*/ 0 w 52"/>
                  <a:gd name="T7" fmla="*/ 0 h 27"/>
                  <a:gd name="T8" fmla="*/ 0 w 52"/>
                  <a:gd name="T9" fmla="*/ 0 h 27"/>
                  <a:gd name="T10" fmla="*/ 0 w 52"/>
                  <a:gd name="T11" fmla="*/ 0 h 27"/>
                  <a:gd name="T12" fmla="*/ 0 w 52"/>
                  <a:gd name="T13" fmla="*/ 0 h 27"/>
                  <a:gd name="T14" fmla="*/ 0 w 52"/>
                  <a:gd name="T15" fmla="*/ 0 h 27"/>
                  <a:gd name="T16" fmla="*/ 0 w 52"/>
                  <a:gd name="T17" fmla="*/ 0 h 27"/>
                  <a:gd name="T18" fmla="*/ 0 w 52"/>
                  <a:gd name="T19" fmla="*/ 0 h 27"/>
                  <a:gd name="T20" fmla="*/ 0 w 52"/>
                  <a:gd name="T21" fmla="*/ 0 h 27"/>
                  <a:gd name="T22" fmla="*/ 0 w 52"/>
                  <a:gd name="T23" fmla="*/ 0 h 27"/>
                  <a:gd name="T24" fmla="*/ 0 w 52"/>
                  <a:gd name="T25" fmla="*/ 0 h 27"/>
                  <a:gd name="T26" fmla="*/ 0 w 52"/>
                  <a:gd name="T27" fmla="*/ 0 h 27"/>
                  <a:gd name="T28" fmla="*/ 0 w 52"/>
                  <a:gd name="T29" fmla="*/ 0 h 27"/>
                  <a:gd name="T30" fmla="*/ 0 w 52"/>
                  <a:gd name="T31" fmla="*/ 0 h 27"/>
                  <a:gd name="T32" fmla="*/ 0 w 52"/>
                  <a:gd name="T33" fmla="*/ 0 h 27"/>
                  <a:gd name="T34" fmla="*/ 0 w 52"/>
                  <a:gd name="T35" fmla="*/ 0 h 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27"/>
                  <a:gd name="T56" fmla="*/ 52 w 52"/>
                  <a:gd name="T57" fmla="*/ 27 h 2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27">
                    <a:moveTo>
                      <a:pt x="38" y="27"/>
                    </a:moveTo>
                    <a:lnTo>
                      <a:pt x="40" y="18"/>
                    </a:lnTo>
                    <a:lnTo>
                      <a:pt x="52" y="18"/>
                    </a:lnTo>
                    <a:lnTo>
                      <a:pt x="49" y="7"/>
                    </a:lnTo>
                    <a:lnTo>
                      <a:pt x="25" y="0"/>
                    </a:lnTo>
                    <a:lnTo>
                      <a:pt x="16" y="0"/>
                    </a:lnTo>
                    <a:lnTo>
                      <a:pt x="13" y="7"/>
                    </a:lnTo>
                    <a:lnTo>
                      <a:pt x="7" y="7"/>
                    </a:lnTo>
                    <a:lnTo>
                      <a:pt x="0" y="18"/>
                    </a:lnTo>
                    <a:lnTo>
                      <a:pt x="1" y="27"/>
                    </a:lnTo>
                    <a:lnTo>
                      <a:pt x="11" y="22"/>
                    </a:lnTo>
                    <a:lnTo>
                      <a:pt x="16" y="27"/>
                    </a:lnTo>
                    <a:lnTo>
                      <a:pt x="29" y="27"/>
                    </a:lnTo>
                    <a:lnTo>
                      <a:pt x="22" y="18"/>
                    </a:lnTo>
                    <a:lnTo>
                      <a:pt x="22" y="7"/>
                    </a:lnTo>
                    <a:lnTo>
                      <a:pt x="29" y="7"/>
                    </a:lnTo>
                    <a:lnTo>
                      <a:pt x="31" y="22"/>
                    </a:lnTo>
                    <a:lnTo>
                      <a:pt x="38" y="27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6000A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58">
                <a:extLst>
                  <a:ext uri="{FF2B5EF4-FFF2-40B4-BE49-F238E27FC236}">
                    <a16:creationId xmlns:a16="http://schemas.microsoft.com/office/drawing/2014/main" id="{381E5DBB-B377-47B4-B01B-6CA284EF4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0" y="2304"/>
                <a:ext cx="9" cy="10"/>
              </a:xfrm>
              <a:custGeom>
                <a:avLst/>
                <a:gdLst>
                  <a:gd name="T0" fmla="*/ 0 w 27"/>
                  <a:gd name="T1" fmla="*/ 0 h 31"/>
                  <a:gd name="T2" fmla="*/ 0 w 27"/>
                  <a:gd name="T3" fmla="*/ 0 h 31"/>
                  <a:gd name="T4" fmla="*/ 0 w 27"/>
                  <a:gd name="T5" fmla="*/ 0 h 31"/>
                  <a:gd name="T6" fmla="*/ 0 w 27"/>
                  <a:gd name="T7" fmla="*/ 0 h 31"/>
                  <a:gd name="T8" fmla="*/ 0 w 27"/>
                  <a:gd name="T9" fmla="*/ 0 h 31"/>
                  <a:gd name="T10" fmla="*/ 0 w 27"/>
                  <a:gd name="T11" fmla="*/ 0 h 31"/>
                  <a:gd name="T12" fmla="*/ 0 w 27"/>
                  <a:gd name="T13" fmla="*/ 0 h 31"/>
                  <a:gd name="T14" fmla="*/ 0 w 27"/>
                  <a:gd name="T15" fmla="*/ 0 h 31"/>
                  <a:gd name="T16" fmla="*/ 0 w 27"/>
                  <a:gd name="T17" fmla="*/ 0 h 31"/>
                  <a:gd name="T18" fmla="*/ 0 w 27"/>
                  <a:gd name="T19" fmla="*/ 0 h 31"/>
                  <a:gd name="T20" fmla="*/ 0 w 27"/>
                  <a:gd name="T21" fmla="*/ 0 h 31"/>
                  <a:gd name="T22" fmla="*/ 0 w 27"/>
                  <a:gd name="T23" fmla="*/ 0 h 31"/>
                  <a:gd name="T24" fmla="*/ 0 w 27"/>
                  <a:gd name="T25" fmla="*/ 0 h 31"/>
                  <a:gd name="T26" fmla="*/ 0 w 27"/>
                  <a:gd name="T27" fmla="*/ 0 h 31"/>
                  <a:gd name="T28" fmla="*/ 0 w 27"/>
                  <a:gd name="T29" fmla="*/ 0 h 3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7"/>
                  <a:gd name="T46" fmla="*/ 0 h 31"/>
                  <a:gd name="T47" fmla="*/ 27 w 27"/>
                  <a:gd name="T48" fmla="*/ 31 h 3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7" h="31">
                    <a:moveTo>
                      <a:pt x="27" y="26"/>
                    </a:moveTo>
                    <a:lnTo>
                      <a:pt x="25" y="22"/>
                    </a:lnTo>
                    <a:lnTo>
                      <a:pt x="18" y="22"/>
                    </a:lnTo>
                    <a:lnTo>
                      <a:pt x="16" y="15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4"/>
                    </a:lnTo>
                    <a:lnTo>
                      <a:pt x="9" y="8"/>
                    </a:lnTo>
                    <a:lnTo>
                      <a:pt x="0" y="8"/>
                    </a:lnTo>
                    <a:lnTo>
                      <a:pt x="0" y="22"/>
                    </a:lnTo>
                    <a:lnTo>
                      <a:pt x="3" y="26"/>
                    </a:lnTo>
                    <a:lnTo>
                      <a:pt x="12" y="26"/>
                    </a:lnTo>
                    <a:lnTo>
                      <a:pt x="12" y="31"/>
                    </a:lnTo>
                    <a:lnTo>
                      <a:pt x="25" y="31"/>
                    </a:lnTo>
                    <a:lnTo>
                      <a:pt x="27" y="26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6000A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59">
                <a:extLst>
                  <a:ext uri="{FF2B5EF4-FFF2-40B4-BE49-F238E27FC236}">
                    <a16:creationId xmlns:a16="http://schemas.microsoft.com/office/drawing/2014/main" id="{F3B2A960-239B-4D39-96F4-4C352BC5C0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2" y="2318"/>
                <a:ext cx="27" cy="37"/>
              </a:xfrm>
              <a:custGeom>
                <a:avLst/>
                <a:gdLst>
                  <a:gd name="T0" fmla="*/ 0 w 80"/>
                  <a:gd name="T1" fmla="*/ 0 h 110"/>
                  <a:gd name="T2" fmla="*/ 0 w 80"/>
                  <a:gd name="T3" fmla="*/ 0 h 110"/>
                  <a:gd name="T4" fmla="*/ 0 w 80"/>
                  <a:gd name="T5" fmla="*/ 0 h 110"/>
                  <a:gd name="T6" fmla="*/ 0 w 80"/>
                  <a:gd name="T7" fmla="*/ 0 h 110"/>
                  <a:gd name="T8" fmla="*/ 0 w 80"/>
                  <a:gd name="T9" fmla="*/ 0 h 110"/>
                  <a:gd name="T10" fmla="*/ 0 w 80"/>
                  <a:gd name="T11" fmla="*/ 0 h 110"/>
                  <a:gd name="T12" fmla="*/ 0 w 80"/>
                  <a:gd name="T13" fmla="*/ 0 h 110"/>
                  <a:gd name="T14" fmla="*/ 0 w 80"/>
                  <a:gd name="T15" fmla="*/ 0 h 110"/>
                  <a:gd name="T16" fmla="*/ 0 w 80"/>
                  <a:gd name="T17" fmla="*/ 0 h 110"/>
                  <a:gd name="T18" fmla="*/ 0 w 80"/>
                  <a:gd name="T19" fmla="*/ 0 h 110"/>
                  <a:gd name="T20" fmla="*/ 0 w 80"/>
                  <a:gd name="T21" fmla="*/ 0 h 110"/>
                  <a:gd name="T22" fmla="*/ 0 w 80"/>
                  <a:gd name="T23" fmla="*/ 0 h 110"/>
                  <a:gd name="T24" fmla="*/ 0 w 80"/>
                  <a:gd name="T25" fmla="*/ 0 h 110"/>
                  <a:gd name="T26" fmla="*/ 0 w 80"/>
                  <a:gd name="T27" fmla="*/ 0 h 110"/>
                  <a:gd name="T28" fmla="*/ 0 w 80"/>
                  <a:gd name="T29" fmla="*/ 0 h 110"/>
                  <a:gd name="T30" fmla="*/ 0 w 80"/>
                  <a:gd name="T31" fmla="*/ 0 h 110"/>
                  <a:gd name="T32" fmla="*/ 0 w 80"/>
                  <a:gd name="T33" fmla="*/ 0 h 110"/>
                  <a:gd name="T34" fmla="*/ 0 w 80"/>
                  <a:gd name="T35" fmla="*/ 0 h 110"/>
                  <a:gd name="T36" fmla="*/ 0 w 80"/>
                  <a:gd name="T37" fmla="*/ 0 h 110"/>
                  <a:gd name="T38" fmla="*/ 0 w 80"/>
                  <a:gd name="T39" fmla="*/ 0 h 110"/>
                  <a:gd name="T40" fmla="*/ 0 w 80"/>
                  <a:gd name="T41" fmla="*/ 0 h 110"/>
                  <a:gd name="T42" fmla="*/ 0 w 80"/>
                  <a:gd name="T43" fmla="*/ 0 h 110"/>
                  <a:gd name="T44" fmla="*/ 0 w 80"/>
                  <a:gd name="T45" fmla="*/ 0 h 110"/>
                  <a:gd name="T46" fmla="*/ 0 w 80"/>
                  <a:gd name="T47" fmla="*/ 0 h 110"/>
                  <a:gd name="T48" fmla="*/ 0 w 80"/>
                  <a:gd name="T49" fmla="*/ 0 h 110"/>
                  <a:gd name="T50" fmla="*/ 0 w 80"/>
                  <a:gd name="T51" fmla="*/ 0 h 110"/>
                  <a:gd name="T52" fmla="*/ 0 w 80"/>
                  <a:gd name="T53" fmla="*/ 0 h 110"/>
                  <a:gd name="T54" fmla="*/ 0 w 80"/>
                  <a:gd name="T55" fmla="*/ 0 h 110"/>
                  <a:gd name="T56" fmla="*/ 0 w 80"/>
                  <a:gd name="T57" fmla="*/ 0 h 110"/>
                  <a:gd name="T58" fmla="*/ 0 w 80"/>
                  <a:gd name="T59" fmla="*/ 0 h 110"/>
                  <a:gd name="T60" fmla="*/ 0 w 80"/>
                  <a:gd name="T61" fmla="*/ 0 h 110"/>
                  <a:gd name="T62" fmla="*/ 0 w 80"/>
                  <a:gd name="T63" fmla="*/ 0 h 110"/>
                  <a:gd name="T64" fmla="*/ 0 w 80"/>
                  <a:gd name="T65" fmla="*/ 0 h 110"/>
                  <a:gd name="T66" fmla="*/ 0 w 80"/>
                  <a:gd name="T67" fmla="*/ 0 h 110"/>
                  <a:gd name="T68" fmla="*/ 0 w 80"/>
                  <a:gd name="T69" fmla="*/ 0 h 110"/>
                  <a:gd name="T70" fmla="*/ 0 w 80"/>
                  <a:gd name="T71" fmla="*/ 0 h 110"/>
                  <a:gd name="T72" fmla="*/ 0 w 80"/>
                  <a:gd name="T73" fmla="*/ 0 h 110"/>
                  <a:gd name="T74" fmla="*/ 0 w 80"/>
                  <a:gd name="T75" fmla="*/ 0 h 110"/>
                  <a:gd name="T76" fmla="*/ 0 w 80"/>
                  <a:gd name="T77" fmla="*/ 0 h 110"/>
                  <a:gd name="T78" fmla="*/ 0 w 80"/>
                  <a:gd name="T79" fmla="*/ 0 h 11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0"/>
                  <a:gd name="T121" fmla="*/ 0 h 110"/>
                  <a:gd name="T122" fmla="*/ 80 w 80"/>
                  <a:gd name="T123" fmla="*/ 110 h 11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0" h="110">
                    <a:moveTo>
                      <a:pt x="76" y="110"/>
                    </a:moveTo>
                    <a:lnTo>
                      <a:pt x="67" y="107"/>
                    </a:lnTo>
                    <a:lnTo>
                      <a:pt x="64" y="85"/>
                    </a:lnTo>
                    <a:lnTo>
                      <a:pt x="53" y="85"/>
                    </a:lnTo>
                    <a:lnTo>
                      <a:pt x="50" y="94"/>
                    </a:lnTo>
                    <a:lnTo>
                      <a:pt x="41" y="85"/>
                    </a:lnTo>
                    <a:lnTo>
                      <a:pt x="47" y="85"/>
                    </a:lnTo>
                    <a:lnTo>
                      <a:pt x="37" y="81"/>
                    </a:lnTo>
                    <a:lnTo>
                      <a:pt x="32" y="72"/>
                    </a:lnTo>
                    <a:lnTo>
                      <a:pt x="28" y="54"/>
                    </a:lnTo>
                    <a:lnTo>
                      <a:pt x="28" y="50"/>
                    </a:lnTo>
                    <a:lnTo>
                      <a:pt x="19" y="50"/>
                    </a:lnTo>
                    <a:lnTo>
                      <a:pt x="9" y="45"/>
                    </a:lnTo>
                    <a:lnTo>
                      <a:pt x="3" y="33"/>
                    </a:lnTo>
                    <a:lnTo>
                      <a:pt x="0" y="29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32" y="0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7" y="6"/>
                    </a:lnTo>
                    <a:lnTo>
                      <a:pt x="53" y="16"/>
                    </a:lnTo>
                    <a:lnTo>
                      <a:pt x="41" y="16"/>
                    </a:lnTo>
                    <a:lnTo>
                      <a:pt x="32" y="16"/>
                    </a:lnTo>
                    <a:lnTo>
                      <a:pt x="28" y="23"/>
                    </a:lnTo>
                    <a:lnTo>
                      <a:pt x="23" y="16"/>
                    </a:lnTo>
                    <a:lnTo>
                      <a:pt x="23" y="29"/>
                    </a:lnTo>
                    <a:lnTo>
                      <a:pt x="13" y="33"/>
                    </a:lnTo>
                    <a:lnTo>
                      <a:pt x="9" y="33"/>
                    </a:lnTo>
                    <a:lnTo>
                      <a:pt x="23" y="33"/>
                    </a:lnTo>
                    <a:lnTo>
                      <a:pt x="37" y="45"/>
                    </a:lnTo>
                    <a:lnTo>
                      <a:pt x="41" y="60"/>
                    </a:lnTo>
                    <a:lnTo>
                      <a:pt x="47" y="77"/>
                    </a:lnTo>
                    <a:lnTo>
                      <a:pt x="50" y="72"/>
                    </a:lnTo>
                    <a:lnTo>
                      <a:pt x="50" y="65"/>
                    </a:lnTo>
                    <a:lnTo>
                      <a:pt x="56" y="60"/>
                    </a:lnTo>
                    <a:lnTo>
                      <a:pt x="67" y="72"/>
                    </a:lnTo>
                    <a:lnTo>
                      <a:pt x="80" y="85"/>
                    </a:lnTo>
                    <a:lnTo>
                      <a:pt x="80" y="100"/>
                    </a:lnTo>
                    <a:lnTo>
                      <a:pt x="76" y="11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60">
                <a:extLst>
                  <a:ext uri="{FF2B5EF4-FFF2-40B4-BE49-F238E27FC236}">
                    <a16:creationId xmlns:a16="http://schemas.microsoft.com/office/drawing/2014/main" id="{AB3ED6C7-8C3D-4C57-8F0A-F7E203043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6" y="2297"/>
                <a:ext cx="6" cy="16"/>
              </a:xfrm>
              <a:custGeom>
                <a:avLst/>
                <a:gdLst>
                  <a:gd name="T0" fmla="*/ 0 w 30"/>
                  <a:gd name="T1" fmla="*/ 0 h 46"/>
                  <a:gd name="T2" fmla="*/ 0 w 30"/>
                  <a:gd name="T3" fmla="*/ 0 h 46"/>
                  <a:gd name="T4" fmla="*/ 0 w 30"/>
                  <a:gd name="T5" fmla="*/ 0 h 46"/>
                  <a:gd name="T6" fmla="*/ 0 w 30"/>
                  <a:gd name="T7" fmla="*/ 0 h 46"/>
                  <a:gd name="T8" fmla="*/ 0 w 30"/>
                  <a:gd name="T9" fmla="*/ 0 h 46"/>
                  <a:gd name="T10" fmla="*/ 0 w 30"/>
                  <a:gd name="T11" fmla="*/ 0 h 46"/>
                  <a:gd name="T12" fmla="*/ 0 w 30"/>
                  <a:gd name="T13" fmla="*/ 0 h 46"/>
                  <a:gd name="T14" fmla="*/ 0 w 30"/>
                  <a:gd name="T15" fmla="*/ 0 h 46"/>
                  <a:gd name="T16" fmla="*/ 0 w 30"/>
                  <a:gd name="T17" fmla="*/ 0 h 46"/>
                  <a:gd name="T18" fmla="*/ 0 w 30"/>
                  <a:gd name="T19" fmla="*/ 0 h 46"/>
                  <a:gd name="T20" fmla="*/ 0 w 30"/>
                  <a:gd name="T21" fmla="*/ 0 h 46"/>
                  <a:gd name="T22" fmla="*/ 0 w 30"/>
                  <a:gd name="T23" fmla="*/ 0 h 46"/>
                  <a:gd name="T24" fmla="*/ 0 w 30"/>
                  <a:gd name="T25" fmla="*/ 0 h 46"/>
                  <a:gd name="T26" fmla="*/ 0 w 30"/>
                  <a:gd name="T27" fmla="*/ 0 h 46"/>
                  <a:gd name="T28" fmla="*/ 0 w 30"/>
                  <a:gd name="T29" fmla="*/ 0 h 4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0"/>
                  <a:gd name="T46" fmla="*/ 0 h 46"/>
                  <a:gd name="T47" fmla="*/ 30 w 30"/>
                  <a:gd name="T48" fmla="*/ 46 h 4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0" h="46">
                    <a:moveTo>
                      <a:pt x="30" y="24"/>
                    </a:moveTo>
                    <a:lnTo>
                      <a:pt x="29" y="20"/>
                    </a:lnTo>
                    <a:lnTo>
                      <a:pt x="24" y="20"/>
                    </a:lnTo>
                    <a:lnTo>
                      <a:pt x="15" y="12"/>
                    </a:lnTo>
                    <a:lnTo>
                      <a:pt x="12" y="0"/>
                    </a:lnTo>
                    <a:lnTo>
                      <a:pt x="2" y="5"/>
                    </a:lnTo>
                    <a:lnTo>
                      <a:pt x="2" y="12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14" y="35"/>
                    </a:lnTo>
                    <a:lnTo>
                      <a:pt x="18" y="35"/>
                    </a:lnTo>
                    <a:lnTo>
                      <a:pt x="29" y="46"/>
                    </a:lnTo>
                    <a:lnTo>
                      <a:pt x="30" y="42"/>
                    </a:lnTo>
                    <a:lnTo>
                      <a:pt x="24" y="28"/>
                    </a:lnTo>
                    <a:lnTo>
                      <a:pt x="30" y="2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61">
                <a:extLst>
                  <a:ext uri="{FF2B5EF4-FFF2-40B4-BE49-F238E27FC236}">
                    <a16:creationId xmlns:a16="http://schemas.microsoft.com/office/drawing/2014/main" id="{68F99FE5-552E-4CB6-8ECC-4FD885E66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2917"/>
                <a:ext cx="333" cy="265"/>
              </a:xfrm>
              <a:custGeom>
                <a:avLst/>
                <a:gdLst>
                  <a:gd name="T0" fmla="*/ 0 w 999"/>
                  <a:gd name="T1" fmla="*/ 0 h 796"/>
                  <a:gd name="T2" fmla="*/ 0 w 999"/>
                  <a:gd name="T3" fmla="*/ 0 h 796"/>
                  <a:gd name="T4" fmla="*/ 0 w 999"/>
                  <a:gd name="T5" fmla="*/ 0 h 796"/>
                  <a:gd name="T6" fmla="*/ 0 w 999"/>
                  <a:gd name="T7" fmla="*/ 0 h 796"/>
                  <a:gd name="T8" fmla="*/ 0 w 999"/>
                  <a:gd name="T9" fmla="*/ 0 h 796"/>
                  <a:gd name="T10" fmla="*/ 0 w 999"/>
                  <a:gd name="T11" fmla="*/ 0 h 796"/>
                  <a:gd name="T12" fmla="*/ 0 w 999"/>
                  <a:gd name="T13" fmla="*/ 0 h 796"/>
                  <a:gd name="T14" fmla="*/ 0 w 999"/>
                  <a:gd name="T15" fmla="*/ 0 h 796"/>
                  <a:gd name="T16" fmla="*/ 0 w 999"/>
                  <a:gd name="T17" fmla="*/ 0 h 796"/>
                  <a:gd name="T18" fmla="*/ 0 w 999"/>
                  <a:gd name="T19" fmla="*/ 0 h 796"/>
                  <a:gd name="T20" fmla="*/ 0 w 999"/>
                  <a:gd name="T21" fmla="*/ 0 h 796"/>
                  <a:gd name="T22" fmla="*/ 0 w 999"/>
                  <a:gd name="T23" fmla="*/ 0 h 796"/>
                  <a:gd name="T24" fmla="*/ 0 w 999"/>
                  <a:gd name="T25" fmla="*/ 0 h 796"/>
                  <a:gd name="T26" fmla="*/ 0 w 999"/>
                  <a:gd name="T27" fmla="*/ 0 h 796"/>
                  <a:gd name="T28" fmla="*/ 0 w 999"/>
                  <a:gd name="T29" fmla="*/ 0 h 796"/>
                  <a:gd name="T30" fmla="*/ 0 w 999"/>
                  <a:gd name="T31" fmla="*/ 0 h 796"/>
                  <a:gd name="T32" fmla="*/ 0 w 999"/>
                  <a:gd name="T33" fmla="*/ 0 h 796"/>
                  <a:gd name="T34" fmla="*/ 0 w 999"/>
                  <a:gd name="T35" fmla="*/ 0 h 796"/>
                  <a:gd name="T36" fmla="*/ 0 w 999"/>
                  <a:gd name="T37" fmla="*/ 0 h 796"/>
                  <a:gd name="T38" fmla="*/ 0 w 999"/>
                  <a:gd name="T39" fmla="*/ 0 h 796"/>
                  <a:gd name="T40" fmla="*/ 0 w 999"/>
                  <a:gd name="T41" fmla="*/ 0 h 796"/>
                  <a:gd name="T42" fmla="*/ 0 w 999"/>
                  <a:gd name="T43" fmla="*/ 0 h 796"/>
                  <a:gd name="T44" fmla="*/ 0 w 999"/>
                  <a:gd name="T45" fmla="*/ 0 h 796"/>
                  <a:gd name="T46" fmla="*/ 0 w 999"/>
                  <a:gd name="T47" fmla="*/ 0 h 796"/>
                  <a:gd name="T48" fmla="*/ 0 w 999"/>
                  <a:gd name="T49" fmla="*/ 0 h 796"/>
                  <a:gd name="T50" fmla="*/ 0 w 999"/>
                  <a:gd name="T51" fmla="*/ 0 h 796"/>
                  <a:gd name="T52" fmla="*/ 0 w 999"/>
                  <a:gd name="T53" fmla="*/ 0 h 796"/>
                  <a:gd name="T54" fmla="*/ 0 w 999"/>
                  <a:gd name="T55" fmla="*/ 0 h 796"/>
                  <a:gd name="T56" fmla="*/ 0 w 999"/>
                  <a:gd name="T57" fmla="*/ 0 h 796"/>
                  <a:gd name="T58" fmla="*/ 0 w 999"/>
                  <a:gd name="T59" fmla="*/ 0 h 796"/>
                  <a:gd name="T60" fmla="*/ 0 w 999"/>
                  <a:gd name="T61" fmla="*/ 0 h 796"/>
                  <a:gd name="T62" fmla="*/ 0 w 999"/>
                  <a:gd name="T63" fmla="*/ 0 h 796"/>
                  <a:gd name="T64" fmla="*/ 0 w 999"/>
                  <a:gd name="T65" fmla="*/ 0 h 796"/>
                  <a:gd name="T66" fmla="*/ 0 w 999"/>
                  <a:gd name="T67" fmla="*/ 0 h 796"/>
                  <a:gd name="T68" fmla="*/ 0 w 999"/>
                  <a:gd name="T69" fmla="*/ 0 h 796"/>
                  <a:gd name="T70" fmla="*/ 0 w 999"/>
                  <a:gd name="T71" fmla="*/ 0 h 796"/>
                  <a:gd name="T72" fmla="*/ 0 w 999"/>
                  <a:gd name="T73" fmla="*/ 0 h 796"/>
                  <a:gd name="T74" fmla="*/ 0 w 999"/>
                  <a:gd name="T75" fmla="*/ 0 h 796"/>
                  <a:gd name="T76" fmla="*/ 0 w 999"/>
                  <a:gd name="T77" fmla="*/ 0 h 796"/>
                  <a:gd name="T78" fmla="*/ 0 w 999"/>
                  <a:gd name="T79" fmla="*/ 0 h 796"/>
                  <a:gd name="T80" fmla="*/ 0 w 999"/>
                  <a:gd name="T81" fmla="*/ 0 h 796"/>
                  <a:gd name="T82" fmla="*/ 0 w 999"/>
                  <a:gd name="T83" fmla="*/ 0 h 796"/>
                  <a:gd name="T84" fmla="*/ 0 w 999"/>
                  <a:gd name="T85" fmla="*/ 0 h 796"/>
                  <a:gd name="T86" fmla="*/ 0 w 999"/>
                  <a:gd name="T87" fmla="*/ 0 h 796"/>
                  <a:gd name="T88" fmla="*/ 0 w 999"/>
                  <a:gd name="T89" fmla="*/ 0 h 796"/>
                  <a:gd name="T90" fmla="*/ 0 w 999"/>
                  <a:gd name="T91" fmla="*/ 0 h 796"/>
                  <a:gd name="T92" fmla="*/ 0 w 999"/>
                  <a:gd name="T93" fmla="*/ 0 h 796"/>
                  <a:gd name="T94" fmla="*/ 0 w 999"/>
                  <a:gd name="T95" fmla="*/ 0 h 796"/>
                  <a:gd name="T96" fmla="*/ 0 w 999"/>
                  <a:gd name="T97" fmla="*/ 0 h 796"/>
                  <a:gd name="T98" fmla="*/ 0 w 999"/>
                  <a:gd name="T99" fmla="*/ 0 h 796"/>
                  <a:gd name="T100" fmla="*/ 0 w 999"/>
                  <a:gd name="T101" fmla="*/ 0 h 796"/>
                  <a:gd name="T102" fmla="*/ 0 w 999"/>
                  <a:gd name="T103" fmla="*/ 0 h 796"/>
                  <a:gd name="T104" fmla="*/ 0 w 999"/>
                  <a:gd name="T105" fmla="*/ 0 h 796"/>
                  <a:gd name="T106" fmla="*/ 0 w 999"/>
                  <a:gd name="T107" fmla="*/ 0 h 796"/>
                  <a:gd name="T108" fmla="*/ 0 w 999"/>
                  <a:gd name="T109" fmla="*/ 0 h 796"/>
                  <a:gd name="T110" fmla="*/ 0 w 999"/>
                  <a:gd name="T111" fmla="*/ 0 h 7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99"/>
                  <a:gd name="T169" fmla="*/ 0 h 796"/>
                  <a:gd name="T170" fmla="*/ 999 w 999"/>
                  <a:gd name="T171" fmla="*/ 796 h 7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99" h="796">
                    <a:moveTo>
                      <a:pt x="135" y="725"/>
                    </a:moveTo>
                    <a:lnTo>
                      <a:pt x="110" y="725"/>
                    </a:lnTo>
                    <a:lnTo>
                      <a:pt x="98" y="721"/>
                    </a:lnTo>
                    <a:lnTo>
                      <a:pt x="95" y="707"/>
                    </a:lnTo>
                    <a:lnTo>
                      <a:pt x="85" y="704"/>
                    </a:lnTo>
                    <a:lnTo>
                      <a:pt x="76" y="696"/>
                    </a:lnTo>
                    <a:lnTo>
                      <a:pt x="65" y="672"/>
                    </a:lnTo>
                    <a:lnTo>
                      <a:pt x="48" y="660"/>
                    </a:lnTo>
                    <a:lnTo>
                      <a:pt x="42" y="645"/>
                    </a:lnTo>
                    <a:lnTo>
                      <a:pt x="33" y="639"/>
                    </a:lnTo>
                    <a:lnTo>
                      <a:pt x="34" y="622"/>
                    </a:lnTo>
                    <a:lnTo>
                      <a:pt x="15" y="597"/>
                    </a:lnTo>
                    <a:lnTo>
                      <a:pt x="0" y="587"/>
                    </a:lnTo>
                    <a:lnTo>
                      <a:pt x="12" y="570"/>
                    </a:lnTo>
                    <a:lnTo>
                      <a:pt x="9" y="559"/>
                    </a:lnTo>
                    <a:lnTo>
                      <a:pt x="12" y="545"/>
                    </a:lnTo>
                    <a:lnTo>
                      <a:pt x="12" y="517"/>
                    </a:lnTo>
                    <a:lnTo>
                      <a:pt x="28" y="517"/>
                    </a:lnTo>
                    <a:lnTo>
                      <a:pt x="62" y="511"/>
                    </a:lnTo>
                    <a:lnTo>
                      <a:pt x="68" y="478"/>
                    </a:lnTo>
                    <a:lnTo>
                      <a:pt x="88" y="471"/>
                    </a:lnTo>
                    <a:lnTo>
                      <a:pt x="85" y="454"/>
                    </a:lnTo>
                    <a:lnTo>
                      <a:pt x="85" y="443"/>
                    </a:lnTo>
                    <a:lnTo>
                      <a:pt x="80" y="427"/>
                    </a:lnTo>
                    <a:lnTo>
                      <a:pt x="98" y="417"/>
                    </a:lnTo>
                    <a:lnTo>
                      <a:pt x="98" y="401"/>
                    </a:lnTo>
                    <a:lnTo>
                      <a:pt x="103" y="389"/>
                    </a:lnTo>
                    <a:lnTo>
                      <a:pt x="112" y="385"/>
                    </a:lnTo>
                    <a:lnTo>
                      <a:pt x="122" y="378"/>
                    </a:lnTo>
                    <a:lnTo>
                      <a:pt x="143" y="385"/>
                    </a:lnTo>
                    <a:lnTo>
                      <a:pt x="146" y="401"/>
                    </a:lnTo>
                    <a:lnTo>
                      <a:pt x="159" y="393"/>
                    </a:lnTo>
                    <a:lnTo>
                      <a:pt x="173" y="401"/>
                    </a:lnTo>
                    <a:lnTo>
                      <a:pt x="173" y="378"/>
                    </a:lnTo>
                    <a:lnTo>
                      <a:pt x="162" y="369"/>
                    </a:lnTo>
                    <a:lnTo>
                      <a:pt x="173" y="362"/>
                    </a:lnTo>
                    <a:lnTo>
                      <a:pt x="176" y="341"/>
                    </a:lnTo>
                    <a:lnTo>
                      <a:pt x="186" y="328"/>
                    </a:lnTo>
                    <a:lnTo>
                      <a:pt x="198" y="320"/>
                    </a:lnTo>
                    <a:lnTo>
                      <a:pt x="211" y="320"/>
                    </a:lnTo>
                    <a:lnTo>
                      <a:pt x="217" y="306"/>
                    </a:lnTo>
                    <a:lnTo>
                      <a:pt x="231" y="285"/>
                    </a:lnTo>
                    <a:lnTo>
                      <a:pt x="243" y="285"/>
                    </a:lnTo>
                    <a:lnTo>
                      <a:pt x="252" y="294"/>
                    </a:lnTo>
                    <a:lnTo>
                      <a:pt x="271" y="291"/>
                    </a:lnTo>
                    <a:lnTo>
                      <a:pt x="281" y="285"/>
                    </a:lnTo>
                    <a:lnTo>
                      <a:pt x="301" y="272"/>
                    </a:lnTo>
                    <a:lnTo>
                      <a:pt x="308" y="268"/>
                    </a:lnTo>
                    <a:lnTo>
                      <a:pt x="324" y="253"/>
                    </a:lnTo>
                    <a:lnTo>
                      <a:pt x="354" y="236"/>
                    </a:lnTo>
                    <a:lnTo>
                      <a:pt x="359" y="218"/>
                    </a:lnTo>
                    <a:lnTo>
                      <a:pt x="359" y="203"/>
                    </a:lnTo>
                    <a:lnTo>
                      <a:pt x="368" y="194"/>
                    </a:lnTo>
                    <a:lnTo>
                      <a:pt x="369" y="168"/>
                    </a:lnTo>
                    <a:lnTo>
                      <a:pt x="380" y="157"/>
                    </a:lnTo>
                    <a:lnTo>
                      <a:pt x="381" y="144"/>
                    </a:lnTo>
                    <a:lnTo>
                      <a:pt x="394" y="103"/>
                    </a:lnTo>
                    <a:lnTo>
                      <a:pt x="405" y="87"/>
                    </a:lnTo>
                    <a:lnTo>
                      <a:pt x="409" y="71"/>
                    </a:lnTo>
                    <a:lnTo>
                      <a:pt x="408" y="54"/>
                    </a:lnTo>
                    <a:lnTo>
                      <a:pt x="409" y="37"/>
                    </a:lnTo>
                    <a:lnTo>
                      <a:pt x="396" y="8"/>
                    </a:lnTo>
                    <a:lnTo>
                      <a:pt x="408" y="0"/>
                    </a:lnTo>
                    <a:lnTo>
                      <a:pt x="427" y="0"/>
                    </a:lnTo>
                    <a:lnTo>
                      <a:pt x="427" y="214"/>
                    </a:lnTo>
                    <a:lnTo>
                      <a:pt x="637" y="214"/>
                    </a:lnTo>
                    <a:lnTo>
                      <a:pt x="637" y="336"/>
                    </a:lnTo>
                    <a:lnTo>
                      <a:pt x="661" y="320"/>
                    </a:lnTo>
                    <a:lnTo>
                      <a:pt x="676" y="312"/>
                    </a:lnTo>
                    <a:lnTo>
                      <a:pt x="685" y="301"/>
                    </a:lnTo>
                    <a:lnTo>
                      <a:pt x="709" y="285"/>
                    </a:lnTo>
                    <a:lnTo>
                      <a:pt x="719" y="272"/>
                    </a:lnTo>
                    <a:lnTo>
                      <a:pt x="743" y="279"/>
                    </a:lnTo>
                    <a:lnTo>
                      <a:pt x="756" y="268"/>
                    </a:lnTo>
                    <a:lnTo>
                      <a:pt x="762" y="257"/>
                    </a:lnTo>
                    <a:lnTo>
                      <a:pt x="774" y="253"/>
                    </a:lnTo>
                    <a:lnTo>
                      <a:pt x="786" y="236"/>
                    </a:lnTo>
                    <a:lnTo>
                      <a:pt x="795" y="253"/>
                    </a:lnTo>
                    <a:lnTo>
                      <a:pt x="817" y="266"/>
                    </a:lnTo>
                    <a:lnTo>
                      <a:pt x="832" y="266"/>
                    </a:lnTo>
                    <a:lnTo>
                      <a:pt x="843" y="266"/>
                    </a:lnTo>
                    <a:lnTo>
                      <a:pt x="848" y="253"/>
                    </a:lnTo>
                    <a:lnTo>
                      <a:pt x="853" y="236"/>
                    </a:lnTo>
                    <a:lnTo>
                      <a:pt x="862" y="241"/>
                    </a:lnTo>
                    <a:lnTo>
                      <a:pt x="878" y="236"/>
                    </a:lnTo>
                    <a:lnTo>
                      <a:pt x="895" y="224"/>
                    </a:lnTo>
                    <a:lnTo>
                      <a:pt x="911" y="224"/>
                    </a:lnTo>
                    <a:lnTo>
                      <a:pt x="939" y="241"/>
                    </a:lnTo>
                    <a:lnTo>
                      <a:pt x="948" y="241"/>
                    </a:lnTo>
                    <a:lnTo>
                      <a:pt x="957" y="247"/>
                    </a:lnTo>
                    <a:lnTo>
                      <a:pt x="969" y="241"/>
                    </a:lnTo>
                    <a:lnTo>
                      <a:pt x="968" y="257"/>
                    </a:lnTo>
                    <a:lnTo>
                      <a:pt x="987" y="266"/>
                    </a:lnTo>
                    <a:lnTo>
                      <a:pt x="982" y="285"/>
                    </a:lnTo>
                    <a:lnTo>
                      <a:pt x="993" y="285"/>
                    </a:lnTo>
                    <a:lnTo>
                      <a:pt x="988" y="301"/>
                    </a:lnTo>
                    <a:lnTo>
                      <a:pt x="999" y="306"/>
                    </a:lnTo>
                    <a:lnTo>
                      <a:pt x="982" y="328"/>
                    </a:lnTo>
                    <a:lnTo>
                      <a:pt x="975" y="352"/>
                    </a:lnTo>
                    <a:lnTo>
                      <a:pt x="930" y="320"/>
                    </a:lnTo>
                    <a:lnTo>
                      <a:pt x="892" y="291"/>
                    </a:lnTo>
                    <a:lnTo>
                      <a:pt x="869" y="272"/>
                    </a:lnTo>
                    <a:lnTo>
                      <a:pt x="865" y="285"/>
                    </a:lnTo>
                    <a:lnTo>
                      <a:pt x="853" y="320"/>
                    </a:lnTo>
                    <a:lnTo>
                      <a:pt x="848" y="341"/>
                    </a:lnTo>
                    <a:lnTo>
                      <a:pt x="853" y="352"/>
                    </a:lnTo>
                    <a:lnTo>
                      <a:pt x="834" y="362"/>
                    </a:lnTo>
                    <a:lnTo>
                      <a:pt x="823" y="373"/>
                    </a:lnTo>
                    <a:lnTo>
                      <a:pt x="817" y="385"/>
                    </a:lnTo>
                    <a:lnTo>
                      <a:pt x="799" y="401"/>
                    </a:lnTo>
                    <a:lnTo>
                      <a:pt x="790" y="401"/>
                    </a:lnTo>
                    <a:lnTo>
                      <a:pt x="774" y="421"/>
                    </a:lnTo>
                    <a:lnTo>
                      <a:pt x="762" y="439"/>
                    </a:lnTo>
                    <a:lnTo>
                      <a:pt x="737" y="421"/>
                    </a:lnTo>
                    <a:lnTo>
                      <a:pt x="725" y="427"/>
                    </a:lnTo>
                    <a:lnTo>
                      <a:pt x="719" y="443"/>
                    </a:lnTo>
                    <a:lnTo>
                      <a:pt x="709" y="462"/>
                    </a:lnTo>
                    <a:lnTo>
                      <a:pt x="704" y="471"/>
                    </a:lnTo>
                    <a:lnTo>
                      <a:pt x="698" y="484"/>
                    </a:lnTo>
                    <a:lnTo>
                      <a:pt x="694" y="494"/>
                    </a:lnTo>
                    <a:lnTo>
                      <a:pt x="682" y="517"/>
                    </a:lnTo>
                    <a:lnTo>
                      <a:pt x="661" y="517"/>
                    </a:lnTo>
                    <a:lnTo>
                      <a:pt x="643" y="517"/>
                    </a:lnTo>
                    <a:lnTo>
                      <a:pt x="628" y="489"/>
                    </a:lnTo>
                    <a:lnTo>
                      <a:pt x="606" y="478"/>
                    </a:lnTo>
                    <a:lnTo>
                      <a:pt x="595" y="494"/>
                    </a:lnTo>
                    <a:lnTo>
                      <a:pt x="595" y="517"/>
                    </a:lnTo>
                    <a:lnTo>
                      <a:pt x="591" y="522"/>
                    </a:lnTo>
                    <a:lnTo>
                      <a:pt x="576" y="538"/>
                    </a:lnTo>
                    <a:lnTo>
                      <a:pt x="569" y="555"/>
                    </a:lnTo>
                    <a:lnTo>
                      <a:pt x="555" y="564"/>
                    </a:lnTo>
                    <a:lnTo>
                      <a:pt x="548" y="581"/>
                    </a:lnTo>
                    <a:lnTo>
                      <a:pt x="528" y="622"/>
                    </a:lnTo>
                    <a:lnTo>
                      <a:pt x="512" y="631"/>
                    </a:lnTo>
                    <a:lnTo>
                      <a:pt x="493" y="660"/>
                    </a:lnTo>
                    <a:lnTo>
                      <a:pt x="484" y="672"/>
                    </a:lnTo>
                    <a:lnTo>
                      <a:pt x="473" y="687"/>
                    </a:lnTo>
                    <a:lnTo>
                      <a:pt x="478" y="696"/>
                    </a:lnTo>
                    <a:lnTo>
                      <a:pt x="493" y="707"/>
                    </a:lnTo>
                    <a:lnTo>
                      <a:pt x="467" y="721"/>
                    </a:lnTo>
                    <a:lnTo>
                      <a:pt x="461" y="737"/>
                    </a:lnTo>
                    <a:lnTo>
                      <a:pt x="447" y="745"/>
                    </a:lnTo>
                    <a:lnTo>
                      <a:pt x="436" y="745"/>
                    </a:lnTo>
                    <a:lnTo>
                      <a:pt x="435" y="737"/>
                    </a:lnTo>
                    <a:lnTo>
                      <a:pt x="421" y="742"/>
                    </a:lnTo>
                    <a:lnTo>
                      <a:pt x="377" y="765"/>
                    </a:lnTo>
                    <a:lnTo>
                      <a:pt x="365" y="745"/>
                    </a:lnTo>
                    <a:lnTo>
                      <a:pt x="354" y="765"/>
                    </a:lnTo>
                    <a:lnTo>
                      <a:pt x="365" y="771"/>
                    </a:lnTo>
                    <a:lnTo>
                      <a:pt x="338" y="782"/>
                    </a:lnTo>
                    <a:lnTo>
                      <a:pt x="316" y="788"/>
                    </a:lnTo>
                    <a:lnTo>
                      <a:pt x="305" y="788"/>
                    </a:lnTo>
                    <a:lnTo>
                      <a:pt x="290" y="792"/>
                    </a:lnTo>
                    <a:lnTo>
                      <a:pt x="275" y="792"/>
                    </a:lnTo>
                    <a:lnTo>
                      <a:pt x="266" y="782"/>
                    </a:lnTo>
                    <a:lnTo>
                      <a:pt x="257" y="775"/>
                    </a:lnTo>
                    <a:lnTo>
                      <a:pt x="246" y="788"/>
                    </a:lnTo>
                    <a:lnTo>
                      <a:pt x="231" y="792"/>
                    </a:lnTo>
                    <a:lnTo>
                      <a:pt x="213" y="796"/>
                    </a:lnTo>
                    <a:lnTo>
                      <a:pt x="195" y="796"/>
                    </a:lnTo>
                    <a:lnTo>
                      <a:pt x="182" y="792"/>
                    </a:lnTo>
                    <a:lnTo>
                      <a:pt x="171" y="782"/>
                    </a:lnTo>
                    <a:lnTo>
                      <a:pt x="156" y="782"/>
                    </a:lnTo>
                    <a:lnTo>
                      <a:pt x="143" y="765"/>
                    </a:lnTo>
                    <a:lnTo>
                      <a:pt x="138" y="745"/>
                    </a:lnTo>
                    <a:lnTo>
                      <a:pt x="129" y="737"/>
                    </a:lnTo>
                    <a:lnTo>
                      <a:pt x="138" y="737"/>
                    </a:lnTo>
                    <a:lnTo>
                      <a:pt x="135" y="72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62">
                <a:extLst>
                  <a:ext uri="{FF2B5EF4-FFF2-40B4-BE49-F238E27FC236}">
                    <a16:creationId xmlns:a16="http://schemas.microsoft.com/office/drawing/2014/main" id="{BCF3030E-DC75-462F-8010-6CCC875F95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0" y="2429"/>
                <a:ext cx="402" cy="344"/>
              </a:xfrm>
              <a:custGeom>
                <a:avLst/>
                <a:gdLst>
                  <a:gd name="T0" fmla="*/ 0 w 1205"/>
                  <a:gd name="T1" fmla="*/ 0 h 1032"/>
                  <a:gd name="T2" fmla="*/ 0 w 1205"/>
                  <a:gd name="T3" fmla="*/ 0 h 1032"/>
                  <a:gd name="T4" fmla="*/ 0 w 1205"/>
                  <a:gd name="T5" fmla="*/ 0 h 1032"/>
                  <a:gd name="T6" fmla="*/ 0 w 1205"/>
                  <a:gd name="T7" fmla="*/ 0 h 1032"/>
                  <a:gd name="T8" fmla="*/ 0 w 1205"/>
                  <a:gd name="T9" fmla="*/ 0 h 1032"/>
                  <a:gd name="T10" fmla="*/ 0 w 1205"/>
                  <a:gd name="T11" fmla="*/ 0 h 1032"/>
                  <a:gd name="T12" fmla="*/ 0 w 1205"/>
                  <a:gd name="T13" fmla="*/ 0 h 1032"/>
                  <a:gd name="T14" fmla="*/ 0 w 1205"/>
                  <a:gd name="T15" fmla="*/ 0 h 1032"/>
                  <a:gd name="T16" fmla="*/ 0 w 1205"/>
                  <a:gd name="T17" fmla="*/ 0 h 1032"/>
                  <a:gd name="T18" fmla="*/ 0 w 1205"/>
                  <a:gd name="T19" fmla="*/ 0 h 1032"/>
                  <a:gd name="T20" fmla="*/ 0 w 1205"/>
                  <a:gd name="T21" fmla="*/ 0 h 1032"/>
                  <a:gd name="T22" fmla="*/ 0 w 1205"/>
                  <a:gd name="T23" fmla="*/ 0 h 1032"/>
                  <a:gd name="T24" fmla="*/ 0 w 1205"/>
                  <a:gd name="T25" fmla="*/ 0 h 1032"/>
                  <a:gd name="T26" fmla="*/ 0 w 1205"/>
                  <a:gd name="T27" fmla="*/ 0 h 1032"/>
                  <a:gd name="T28" fmla="*/ 0 w 1205"/>
                  <a:gd name="T29" fmla="*/ 0 h 1032"/>
                  <a:gd name="T30" fmla="*/ 0 w 1205"/>
                  <a:gd name="T31" fmla="*/ 0 h 1032"/>
                  <a:gd name="T32" fmla="*/ 0 w 1205"/>
                  <a:gd name="T33" fmla="*/ 0 h 1032"/>
                  <a:gd name="T34" fmla="*/ 0 w 1205"/>
                  <a:gd name="T35" fmla="*/ 0 h 1032"/>
                  <a:gd name="T36" fmla="*/ 0 w 1205"/>
                  <a:gd name="T37" fmla="*/ 0 h 1032"/>
                  <a:gd name="T38" fmla="*/ 0 w 1205"/>
                  <a:gd name="T39" fmla="*/ 0 h 1032"/>
                  <a:gd name="T40" fmla="*/ 0 w 1205"/>
                  <a:gd name="T41" fmla="*/ 0 h 1032"/>
                  <a:gd name="T42" fmla="*/ 0 w 1205"/>
                  <a:gd name="T43" fmla="*/ 0 h 1032"/>
                  <a:gd name="T44" fmla="*/ 0 w 1205"/>
                  <a:gd name="T45" fmla="*/ 0 h 1032"/>
                  <a:gd name="T46" fmla="*/ 0 w 1205"/>
                  <a:gd name="T47" fmla="*/ 0 h 1032"/>
                  <a:gd name="T48" fmla="*/ 0 w 1205"/>
                  <a:gd name="T49" fmla="*/ 0 h 1032"/>
                  <a:gd name="T50" fmla="*/ 0 w 1205"/>
                  <a:gd name="T51" fmla="*/ 0 h 1032"/>
                  <a:gd name="T52" fmla="*/ 0 w 1205"/>
                  <a:gd name="T53" fmla="*/ 0 h 1032"/>
                  <a:gd name="T54" fmla="*/ 0 w 1205"/>
                  <a:gd name="T55" fmla="*/ 0 h 1032"/>
                  <a:gd name="T56" fmla="*/ 0 w 1205"/>
                  <a:gd name="T57" fmla="*/ 0 h 1032"/>
                  <a:gd name="T58" fmla="*/ 0 w 1205"/>
                  <a:gd name="T59" fmla="*/ 0 h 1032"/>
                  <a:gd name="T60" fmla="*/ 0 w 1205"/>
                  <a:gd name="T61" fmla="*/ 0 h 1032"/>
                  <a:gd name="T62" fmla="*/ 0 w 1205"/>
                  <a:gd name="T63" fmla="*/ 0 h 1032"/>
                  <a:gd name="T64" fmla="*/ 0 w 1205"/>
                  <a:gd name="T65" fmla="*/ 0 h 1032"/>
                  <a:gd name="T66" fmla="*/ 0 w 1205"/>
                  <a:gd name="T67" fmla="*/ 0 h 1032"/>
                  <a:gd name="T68" fmla="*/ 0 w 1205"/>
                  <a:gd name="T69" fmla="*/ 0 h 1032"/>
                  <a:gd name="T70" fmla="*/ 0 w 1205"/>
                  <a:gd name="T71" fmla="*/ 0 h 1032"/>
                  <a:gd name="T72" fmla="*/ 0 w 1205"/>
                  <a:gd name="T73" fmla="*/ 0 h 1032"/>
                  <a:gd name="T74" fmla="*/ 0 w 1205"/>
                  <a:gd name="T75" fmla="*/ 0 h 1032"/>
                  <a:gd name="T76" fmla="*/ 0 w 1205"/>
                  <a:gd name="T77" fmla="*/ 0 h 1032"/>
                  <a:gd name="T78" fmla="*/ 0 w 1205"/>
                  <a:gd name="T79" fmla="*/ 0 h 1032"/>
                  <a:gd name="T80" fmla="*/ 0 w 1205"/>
                  <a:gd name="T81" fmla="*/ 0 h 1032"/>
                  <a:gd name="T82" fmla="*/ 0 w 1205"/>
                  <a:gd name="T83" fmla="*/ 0 h 1032"/>
                  <a:gd name="T84" fmla="*/ 0 w 1205"/>
                  <a:gd name="T85" fmla="*/ 0 h 1032"/>
                  <a:gd name="T86" fmla="*/ 0 w 1205"/>
                  <a:gd name="T87" fmla="*/ 0 h 1032"/>
                  <a:gd name="T88" fmla="*/ 0 w 1205"/>
                  <a:gd name="T89" fmla="*/ 0 h 1032"/>
                  <a:gd name="T90" fmla="*/ 0 w 1205"/>
                  <a:gd name="T91" fmla="*/ 0 h 1032"/>
                  <a:gd name="T92" fmla="*/ 0 w 1205"/>
                  <a:gd name="T93" fmla="*/ 0 h 1032"/>
                  <a:gd name="T94" fmla="*/ 0 w 1205"/>
                  <a:gd name="T95" fmla="*/ 0 h 1032"/>
                  <a:gd name="T96" fmla="*/ 0 w 1205"/>
                  <a:gd name="T97" fmla="*/ 0 h 1032"/>
                  <a:gd name="T98" fmla="*/ 0 w 1205"/>
                  <a:gd name="T99" fmla="*/ 0 h 1032"/>
                  <a:gd name="T100" fmla="*/ 0 w 1205"/>
                  <a:gd name="T101" fmla="*/ 0 h 103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5"/>
                  <a:gd name="T154" fmla="*/ 0 h 1032"/>
                  <a:gd name="T155" fmla="*/ 1205 w 1205"/>
                  <a:gd name="T156" fmla="*/ 1032 h 103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5" h="1032">
                    <a:moveTo>
                      <a:pt x="460" y="1028"/>
                    </a:moveTo>
                    <a:lnTo>
                      <a:pt x="457" y="1017"/>
                    </a:lnTo>
                    <a:lnTo>
                      <a:pt x="437" y="995"/>
                    </a:lnTo>
                    <a:lnTo>
                      <a:pt x="425" y="991"/>
                    </a:lnTo>
                    <a:lnTo>
                      <a:pt x="384" y="979"/>
                    </a:lnTo>
                    <a:lnTo>
                      <a:pt x="370" y="945"/>
                    </a:lnTo>
                    <a:lnTo>
                      <a:pt x="356" y="919"/>
                    </a:lnTo>
                    <a:lnTo>
                      <a:pt x="353" y="900"/>
                    </a:lnTo>
                    <a:lnTo>
                      <a:pt x="361" y="875"/>
                    </a:lnTo>
                    <a:lnTo>
                      <a:pt x="376" y="857"/>
                    </a:lnTo>
                    <a:lnTo>
                      <a:pt x="356" y="830"/>
                    </a:lnTo>
                    <a:lnTo>
                      <a:pt x="341" y="810"/>
                    </a:lnTo>
                    <a:lnTo>
                      <a:pt x="335" y="787"/>
                    </a:lnTo>
                    <a:lnTo>
                      <a:pt x="340" y="769"/>
                    </a:lnTo>
                    <a:lnTo>
                      <a:pt x="332" y="758"/>
                    </a:lnTo>
                    <a:lnTo>
                      <a:pt x="340" y="738"/>
                    </a:lnTo>
                    <a:lnTo>
                      <a:pt x="335" y="719"/>
                    </a:lnTo>
                    <a:lnTo>
                      <a:pt x="316" y="705"/>
                    </a:lnTo>
                    <a:lnTo>
                      <a:pt x="288" y="681"/>
                    </a:lnTo>
                    <a:lnTo>
                      <a:pt x="264" y="668"/>
                    </a:lnTo>
                    <a:lnTo>
                      <a:pt x="242" y="651"/>
                    </a:lnTo>
                    <a:lnTo>
                      <a:pt x="218" y="639"/>
                    </a:lnTo>
                    <a:lnTo>
                      <a:pt x="207" y="622"/>
                    </a:lnTo>
                    <a:lnTo>
                      <a:pt x="163" y="582"/>
                    </a:lnTo>
                    <a:lnTo>
                      <a:pt x="133" y="577"/>
                    </a:lnTo>
                    <a:lnTo>
                      <a:pt x="112" y="555"/>
                    </a:lnTo>
                    <a:lnTo>
                      <a:pt x="96" y="550"/>
                    </a:lnTo>
                    <a:lnTo>
                      <a:pt x="78" y="550"/>
                    </a:lnTo>
                    <a:lnTo>
                      <a:pt x="66" y="544"/>
                    </a:lnTo>
                    <a:lnTo>
                      <a:pt x="51" y="524"/>
                    </a:lnTo>
                    <a:lnTo>
                      <a:pt x="36" y="517"/>
                    </a:lnTo>
                    <a:lnTo>
                      <a:pt x="20" y="506"/>
                    </a:lnTo>
                    <a:lnTo>
                      <a:pt x="24" y="496"/>
                    </a:lnTo>
                    <a:lnTo>
                      <a:pt x="30" y="460"/>
                    </a:lnTo>
                    <a:lnTo>
                      <a:pt x="20" y="433"/>
                    </a:lnTo>
                    <a:lnTo>
                      <a:pt x="27" y="417"/>
                    </a:lnTo>
                    <a:lnTo>
                      <a:pt x="27" y="380"/>
                    </a:lnTo>
                    <a:lnTo>
                      <a:pt x="39" y="363"/>
                    </a:lnTo>
                    <a:lnTo>
                      <a:pt x="27" y="324"/>
                    </a:lnTo>
                    <a:lnTo>
                      <a:pt x="0" y="317"/>
                    </a:lnTo>
                    <a:lnTo>
                      <a:pt x="5" y="286"/>
                    </a:lnTo>
                    <a:lnTo>
                      <a:pt x="20" y="273"/>
                    </a:lnTo>
                    <a:lnTo>
                      <a:pt x="27" y="253"/>
                    </a:lnTo>
                    <a:lnTo>
                      <a:pt x="45" y="242"/>
                    </a:lnTo>
                    <a:lnTo>
                      <a:pt x="75" y="225"/>
                    </a:lnTo>
                    <a:lnTo>
                      <a:pt x="88" y="219"/>
                    </a:lnTo>
                    <a:lnTo>
                      <a:pt x="112" y="215"/>
                    </a:lnTo>
                    <a:lnTo>
                      <a:pt x="125" y="180"/>
                    </a:lnTo>
                    <a:lnTo>
                      <a:pt x="125" y="120"/>
                    </a:lnTo>
                    <a:lnTo>
                      <a:pt x="124" y="66"/>
                    </a:lnTo>
                    <a:lnTo>
                      <a:pt x="140" y="61"/>
                    </a:lnTo>
                    <a:lnTo>
                      <a:pt x="152" y="49"/>
                    </a:lnTo>
                    <a:lnTo>
                      <a:pt x="189" y="61"/>
                    </a:lnTo>
                    <a:lnTo>
                      <a:pt x="222" y="61"/>
                    </a:lnTo>
                    <a:lnTo>
                      <a:pt x="249" y="53"/>
                    </a:lnTo>
                    <a:lnTo>
                      <a:pt x="288" y="49"/>
                    </a:lnTo>
                    <a:lnTo>
                      <a:pt x="322" y="31"/>
                    </a:lnTo>
                    <a:lnTo>
                      <a:pt x="340" y="20"/>
                    </a:lnTo>
                    <a:lnTo>
                      <a:pt x="356" y="24"/>
                    </a:lnTo>
                    <a:lnTo>
                      <a:pt x="383" y="15"/>
                    </a:lnTo>
                    <a:lnTo>
                      <a:pt x="408" y="3"/>
                    </a:lnTo>
                    <a:lnTo>
                      <a:pt x="420" y="0"/>
                    </a:lnTo>
                    <a:lnTo>
                      <a:pt x="441" y="15"/>
                    </a:lnTo>
                    <a:lnTo>
                      <a:pt x="425" y="37"/>
                    </a:lnTo>
                    <a:lnTo>
                      <a:pt x="420" y="61"/>
                    </a:lnTo>
                    <a:lnTo>
                      <a:pt x="444" y="66"/>
                    </a:lnTo>
                    <a:lnTo>
                      <a:pt x="460" y="70"/>
                    </a:lnTo>
                    <a:lnTo>
                      <a:pt x="480" y="81"/>
                    </a:lnTo>
                    <a:lnTo>
                      <a:pt x="502" y="87"/>
                    </a:lnTo>
                    <a:lnTo>
                      <a:pt x="523" y="95"/>
                    </a:lnTo>
                    <a:lnTo>
                      <a:pt x="544" y="99"/>
                    </a:lnTo>
                    <a:lnTo>
                      <a:pt x="556" y="115"/>
                    </a:lnTo>
                    <a:lnTo>
                      <a:pt x="566" y="134"/>
                    </a:lnTo>
                    <a:lnTo>
                      <a:pt x="605" y="153"/>
                    </a:lnTo>
                    <a:lnTo>
                      <a:pt x="655" y="157"/>
                    </a:lnTo>
                    <a:lnTo>
                      <a:pt x="725" y="180"/>
                    </a:lnTo>
                    <a:lnTo>
                      <a:pt x="772" y="184"/>
                    </a:lnTo>
                    <a:lnTo>
                      <a:pt x="785" y="191"/>
                    </a:lnTo>
                    <a:lnTo>
                      <a:pt x="806" y="203"/>
                    </a:lnTo>
                    <a:lnTo>
                      <a:pt x="836" y="215"/>
                    </a:lnTo>
                    <a:lnTo>
                      <a:pt x="847" y="215"/>
                    </a:lnTo>
                    <a:lnTo>
                      <a:pt x="867" y="219"/>
                    </a:lnTo>
                    <a:lnTo>
                      <a:pt x="889" y="215"/>
                    </a:lnTo>
                    <a:lnTo>
                      <a:pt x="903" y="219"/>
                    </a:lnTo>
                    <a:lnTo>
                      <a:pt x="922" y="219"/>
                    </a:lnTo>
                    <a:lnTo>
                      <a:pt x="959" y="230"/>
                    </a:lnTo>
                    <a:lnTo>
                      <a:pt x="972" y="237"/>
                    </a:lnTo>
                    <a:lnTo>
                      <a:pt x="968" y="253"/>
                    </a:lnTo>
                    <a:lnTo>
                      <a:pt x="986" y="269"/>
                    </a:lnTo>
                    <a:lnTo>
                      <a:pt x="1019" y="273"/>
                    </a:lnTo>
                    <a:lnTo>
                      <a:pt x="1029" y="286"/>
                    </a:lnTo>
                    <a:lnTo>
                      <a:pt x="1029" y="294"/>
                    </a:lnTo>
                    <a:lnTo>
                      <a:pt x="1029" y="324"/>
                    </a:lnTo>
                    <a:lnTo>
                      <a:pt x="1032" y="334"/>
                    </a:lnTo>
                    <a:lnTo>
                      <a:pt x="1022" y="363"/>
                    </a:lnTo>
                    <a:lnTo>
                      <a:pt x="1050" y="363"/>
                    </a:lnTo>
                    <a:lnTo>
                      <a:pt x="1060" y="380"/>
                    </a:lnTo>
                    <a:lnTo>
                      <a:pt x="1050" y="412"/>
                    </a:lnTo>
                    <a:lnTo>
                      <a:pt x="1080" y="428"/>
                    </a:lnTo>
                    <a:lnTo>
                      <a:pt x="1074" y="450"/>
                    </a:lnTo>
                    <a:lnTo>
                      <a:pt x="1053" y="455"/>
                    </a:lnTo>
                    <a:lnTo>
                      <a:pt x="1038" y="460"/>
                    </a:lnTo>
                    <a:lnTo>
                      <a:pt x="1019" y="496"/>
                    </a:lnTo>
                    <a:lnTo>
                      <a:pt x="1004" y="517"/>
                    </a:lnTo>
                    <a:lnTo>
                      <a:pt x="996" y="533"/>
                    </a:lnTo>
                    <a:lnTo>
                      <a:pt x="992" y="559"/>
                    </a:lnTo>
                    <a:lnTo>
                      <a:pt x="1014" y="555"/>
                    </a:lnTo>
                    <a:lnTo>
                      <a:pt x="1022" y="544"/>
                    </a:lnTo>
                    <a:lnTo>
                      <a:pt x="1032" y="533"/>
                    </a:lnTo>
                    <a:lnTo>
                      <a:pt x="1060" y="506"/>
                    </a:lnTo>
                    <a:lnTo>
                      <a:pt x="1072" y="496"/>
                    </a:lnTo>
                    <a:lnTo>
                      <a:pt x="1090" y="487"/>
                    </a:lnTo>
                    <a:lnTo>
                      <a:pt x="1106" y="482"/>
                    </a:lnTo>
                    <a:lnTo>
                      <a:pt x="1118" y="478"/>
                    </a:lnTo>
                    <a:lnTo>
                      <a:pt x="1127" y="460"/>
                    </a:lnTo>
                    <a:lnTo>
                      <a:pt x="1132" y="450"/>
                    </a:lnTo>
                    <a:lnTo>
                      <a:pt x="1145" y="437"/>
                    </a:lnTo>
                    <a:lnTo>
                      <a:pt x="1154" y="422"/>
                    </a:lnTo>
                    <a:lnTo>
                      <a:pt x="1178" y="406"/>
                    </a:lnTo>
                    <a:lnTo>
                      <a:pt x="1190" y="380"/>
                    </a:lnTo>
                    <a:lnTo>
                      <a:pt x="1205" y="380"/>
                    </a:lnTo>
                    <a:lnTo>
                      <a:pt x="1200" y="402"/>
                    </a:lnTo>
                    <a:lnTo>
                      <a:pt x="1194" y="428"/>
                    </a:lnTo>
                    <a:lnTo>
                      <a:pt x="1178" y="437"/>
                    </a:lnTo>
                    <a:lnTo>
                      <a:pt x="1162" y="460"/>
                    </a:lnTo>
                    <a:lnTo>
                      <a:pt x="1150" y="482"/>
                    </a:lnTo>
                    <a:lnTo>
                      <a:pt x="1127" y="517"/>
                    </a:lnTo>
                    <a:lnTo>
                      <a:pt x="1101" y="571"/>
                    </a:lnTo>
                    <a:lnTo>
                      <a:pt x="1095" y="594"/>
                    </a:lnTo>
                    <a:lnTo>
                      <a:pt x="1095" y="622"/>
                    </a:lnTo>
                    <a:lnTo>
                      <a:pt x="1086" y="651"/>
                    </a:lnTo>
                    <a:lnTo>
                      <a:pt x="1072" y="670"/>
                    </a:lnTo>
                    <a:lnTo>
                      <a:pt x="1065" y="688"/>
                    </a:lnTo>
                    <a:lnTo>
                      <a:pt x="1057" y="710"/>
                    </a:lnTo>
                    <a:lnTo>
                      <a:pt x="1057" y="726"/>
                    </a:lnTo>
                    <a:lnTo>
                      <a:pt x="1060" y="753"/>
                    </a:lnTo>
                    <a:lnTo>
                      <a:pt x="1047" y="780"/>
                    </a:lnTo>
                    <a:lnTo>
                      <a:pt x="1044" y="803"/>
                    </a:lnTo>
                    <a:lnTo>
                      <a:pt x="1025" y="830"/>
                    </a:lnTo>
                    <a:lnTo>
                      <a:pt x="1022" y="853"/>
                    </a:lnTo>
                    <a:lnTo>
                      <a:pt x="1022" y="882"/>
                    </a:lnTo>
                    <a:lnTo>
                      <a:pt x="1025" y="900"/>
                    </a:lnTo>
                    <a:lnTo>
                      <a:pt x="1032" y="933"/>
                    </a:lnTo>
                    <a:lnTo>
                      <a:pt x="1035" y="957"/>
                    </a:lnTo>
                    <a:lnTo>
                      <a:pt x="1047" y="974"/>
                    </a:lnTo>
                    <a:lnTo>
                      <a:pt x="1038" y="991"/>
                    </a:lnTo>
                    <a:lnTo>
                      <a:pt x="1032" y="1017"/>
                    </a:lnTo>
                    <a:lnTo>
                      <a:pt x="1038" y="1028"/>
                    </a:lnTo>
                    <a:lnTo>
                      <a:pt x="852" y="1028"/>
                    </a:lnTo>
                    <a:lnTo>
                      <a:pt x="840" y="1032"/>
                    </a:lnTo>
                    <a:lnTo>
                      <a:pt x="806" y="1032"/>
                    </a:lnTo>
                    <a:lnTo>
                      <a:pt x="716" y="1028"/>
                    </a:lnTo>
                    <a:lnTo>
                      <a:pt x="460" y="102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63">
                <a:extLst>
                  <a:ext uri="{FF2B5EF4-FFF2-40B4-BE49-F238E27FC236}">
                    <a16:creationId xmlns:a16="http://schemas.microsoft.com/office/drawing/2014/main" id="{5DE0FD73-7D9F-4F7A-BDE7-6DE858C48B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1" y="2579"/>
                <a:ext cx="476" cy="311"/>
              </a:xfrm>
              <a:custGeom>
                <a:avLst/>
                <a:gdLst>
                  <a:gd name="T0" fmla="*/ 0 w 1426"/>
                  <a:gd name="T1" fmla="*/ 0 h 935"/>
                  <a:gd name="T2" fmla="*/ 0 w 1426"/>
                  <a:gd name="T3" fmla="*/ 0 h 935"/>
                  <a:gd name="T4" fmla="*/ 0 w 1426"/>
                  <a:gd name="T5" fmla="*/ 0 h 935"/>
                  <a:gd name="T6" fmla="*/ 0 w 1426"/>
                  <a:gd name="T7" fmla="*/ 0 h 935"/>
                  <a:gd name="T8" fmla="*/ 0 w 1426"/>
                  <a:gd name="T9" fmla="*/ 0 h 935"/>
                  <a:gd name="T10" fmla="*/ 0 w 1426"/>
                  <a:gd name="T11" fmla="*/ 0 h 935"/>
                  <a:gd name="T12" fmla="*/ 0 w 1426"/>
                  <a:gd name="T13" fmla="*/ 0 h 935"/>
                  <a:gd name="T14" fmla="*/ 0 w 1426"/>
                  <a:gd name="T15" fmla="*/ 0 h 935"/>
                  <a:gd name="T16" fmla="*/ 0 w 1426"/>
                  <a:gd name="T17" fmla="*/ 0 h 935"/>
                  <a:gd name="T18" fmla="*/ 0 w 1426"/>
                  <a:gd name="T19" fmla="*/ 0 h 935"/>
                  <a:gd name="T20" fmla="*/ 0 w 1426"/>
                  <a:gd name="T21" fmla="*/ 0 h 935"/>
                  <a:gd name="T22" fmla="*/ 0 w 1426"/>
                  <a:gd name="T23" fmla="*/ 0 h 935"/>
                  <a:gd name="T24" fmla="*/ 0 w 1426"/>
                  <a:gd name="T25" fmla="*/ 0 h 935"/>
                  <a:gd name="T26" fmla="*/ 0 w 1426"/>
                  <a:gd name="T27" fmla="*/ 0 h 93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26"/>
                  <a:gd name="T43" fmla="*/ 0 h 935"/>
                  <a:gd name="T44" fmla="*/ 1426 w 1426"/>
                  <a:gd name="T45" fmla="*/ 935 h 93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26" h="935">
                    <a:moveTo>
                      <a:pt x="0" y="698"/>
                    </a:moveTo>
                    <a:lnTo>
                      <a:pt x="0" y="121"/>
                    </a:lnTo>
                    <a:lnTo>
                      <a:pt x="5" y="5"/>
                    </a:lnTo>
                    <a:lnTo>
                      <a:pt x="499" y="5"/>
                    </a:lnTo>
                    <a:lnTo>
                      <a:pt x="567" y="0"/>
                    </a:lnTo>
                    <a:lnTo>
                      <a:pt x="640" y="5"/>
                    </a:lnTo>
                    <a:lnTo>
                      <a:pt x="667" y="0"/>
                    </a:lnTo>
                    <a:lnTo>
                      <a:pt x="1426" y="0"/>
                    </a:lnTo>
                    <a:lnTo>
                      <a:pt x="1422" y="94"/>
                    </a:lnTo>
                    <a:lnTo>
                      <a:pt x="1422" y="931"/>
                    </a:lnTo>
                    <a:lnTo>
                      <a:pt x="636" y="931"/>
                    </a:lnTo>
                    <a:lnTo>
                      <a:pt x="406" y="935"/>
                    </a:lnTo>
                    <a:lnTo>
                      <a:pt x="0" y="935"/>
                    </a:lnTo>
                    <a:lnTo>
                      <a:pt x="0" y="69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64">
                <a:extLst>
                  <a:ext uri="{FF2B5EF4-FFF2-40B4-BE49-F238E27FC236}">
                    <a16:creationId xmlns:a16="http://schemas.microsoft.com/office/drawing/2014/main" id="{C83190BC-B1F5-4A1C-921E-F9CDBDA871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8" y="2996"/>
                <a:ext cx="53" cy="3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Oval 81">
                <a:extLst>
                  <a:ext uri="{FF2B5EF4-FFF2-40B4-BE49-F238E27FC236}">
                    <a16:creationId xmlns:a16="http://schemas.microsoft.com/office/drawing/2014/main" id="{4860AB25-A2AD-49D3-8CDF-B7253BF771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9" y="3472"/>
                <a:ext cx="52" cy="37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7" name="Oval 83">
                <a:extLst>
                  <a:ext uri="{FF2B5EF4-FFF2-40B4-BE49-F238E27FC236}">
                    <a16:creationId xmlns:a16="http://schemas.microsoft.com/office/drawing/2014/main" id="{1B89CBDF-7FC1-4885-8201-848163F4F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5" y="3424"/>
                <a:ext cx="53" cy="3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2" name="Oval 128">
                <a:extLst>
                  <a:ext uri="{FF2B5EF4-FFF2-40B4-BE49-F238E27FC236}">
                    <a16:creationId xmlns:a16="http://schemas.microsoft.com/office/drawing/2014/main" id="{A1F2E11D-D7A0-4FD9-A3EE-325C0869C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4058"/>
                <a:ext cx="53" cy="3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5" name="Oval 131">
                <a:extLst>
                  <a:ext uri="{FF2B5EF4-FFF2-40B4-BE49-F238E27FC236}">
                    <a16:creationId xmlns:a16="http://schemas.microsoft.com/office/drawing/2014/main" id="{865E51A8-79BC-4BEB-A5CB-C3ED57CEF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8" y="3882"/>
                <a:ext cx="53" cy="3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4" name="Oval 140">
                <a:extLst>
                  <a:ext uri="{FF2B5EF4-FFF2-40B4-BE49-F238E27FC236}">
                    <a16:creationId xmlns:a16="http://schemas.microsoft.com/office/drawing/2014/main" id="{D73BD4FC-287B-45E5-A0D0-E0CA467E57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" y="3586"/>
                <a:ext cx="53" cy="3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8" name="Oval 154">
                <a:extLst>
                  <a:ext uri="{FF2B5EF4-FFF2-40B4-BE49-F238E27FC236}">
                    <a16:creationId xmlns:a16="http://schemas.microsoft.com/office/drawing/2014/main" id="{196C3664-9664-4CB3-95B6-58578B2FB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1" y="3306"/>
                <a:ext cx="52" cy="3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5" name="Oval 161">
                <a:extLst>
                  <a:ext uri="{FF2B5EF4-FFF2-40B4-BE49-F238E27FC236}">
                    <a16:creationId xmlns:a16="http://schemas.microsoft.com/office/drawing/2014/main" id="{EBC6F9E5-8D55-41B5-B8F3-ECF067A4E0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2" y="3137"/>
                <a:ext cx="52" cy="3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7" name="Oval 163">
                <a:extLst>
                  <a:ext uri="{FF2B5EF4-FFF2-40B4-BE49-F238E27FC236}">
                    <a16:creationId xmlns:a16="http://schemas.microsoft.com/office/drawing/2014/main" id="{A6C6252C-DDA6-451D-8EEB-0C229E809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6" y="3076"/>
                <a:ext cx="52" cy="3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spcBef>
                    <a:spcPct val="20000"/>
                  </a:spcBef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42" name="Group 210">
                <a:extLst>
                  <a:ext uri="{FF2B5EF4-FFF2-40B4-BE49-F238E27FC236}">
                    <a16:creationId xmlns:a16="http://schemas.microsoft.com/office/drawing/2014/main" id="{A141396E-7D42-463A-B546-588066C2DF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88" y="3600"/>
                <a:ext cx="554" cy="261"/>
                <a:chOff x="2457" y="3833"/>
                <a:chExt cx="554" cy="261"/>
              </a:xfrm>
            </p:grpSpPr>
            <p:sp>
              <p:nvSpPr>
                <p:cNvPr id="247" name="Freeform 211">
                  <a:extLst>
                    <a:ext uri="{FF2B5EF4-FFF2-40B4-BE49-F238E27FC236}">
                      <a16:creationId xmlns:a16="http://schemas.microsoft.com/office/drawing/2014/main" id="{95E88FFB-4F88-40A3-9F11-0AD7B81A5A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4" y="3987"/>
                  <a:ext cx="127" cy="107"/>
                </a:xfrm>
                <a:custGeom>
                  <a:avLst/>
                  <a:gdLst>
                    <a:gd name="T0" fmla="*/ 0 w 380"/>
                    <a:gd name="T1" fmla="*/ 0 h 321"/>
                    <a:gd name="T2" fmla="*/ 0 w 380"/>
                    <a:gd name="T3" fmla="*/ 0 h 321"/>
                    <a:gd name="T4" fmla="*/ 0 w 380"/>
                    <a:gd name="T5" fmla="*/ 0 h 321"/>
                    <a:gd name="T6" fmla="*/ 0 w 380"/>
                    <a:gd name="T7" fmla="*/ 0 h 321"/>
                    <a:gd name="T8" fmla="*/ 0 w 380"/>
                    <a:gd name="T9" fmla="*/ 0 h 321"/>
                    <a:gd name="T10" fmla="*/ 0 w 380"/>
                    <a:gd name="T11" fmla="*/ 0 h 321"/>
                    <a:gd name="T12" fmla="*/ 0 w 380"/>
                    <a:gd name="T13" fmla="*/ 0 h 321"/>
                    <a:gd name="T14" fmla="*/ 0 w 380"/>
                    <a:gd name="T15" fmla="*/ 0 h 321"/>
                    <a:gd name="T16" fmla="*/ 0 w 380"/>
                    <a:gd name="T17" fmla="*/ 0 h 321"/>
                    <a:gd name="T18" fmla="*/ 0 w 380"/>
                    <a:gd name="T19" fmla="*/ 0 h 321"/>
                    <a:gd name="T20" fmla="*/ 0 w 380"/>
                    <a:gd name="T21" fmla="*/ 0 h 321"/>
                    <a:gd name="T22" fmla="*/ 0 w 380"/>
                    <a:gd name="T23" fmla="*/ 0 h 321"/>
                    <a:gd name="T24" fmla="*/ 0 w 380"/>
                    <a:gd name="T25" fmla="*/ 0 h 321"/>
                    <a:gd name="T26" fmla="*/ 0 w 380"/>
                    <a:gd name="T27" fmla="*/ 0 h 321"/>
                    <a:gd name="T28" fmla="*/ 0 w 380"/>
                    <a:gd name="T29" fmla="*/ 0 h 321"/>
                    <a:gd name="T30" fmla="*/ 0 w 380"/>
                    <a:gd name="T31" fmla="*/ 0 h 321"/>
                    <a:gd name="T32" fmla="*/ 0 w 380"/>
                    <a:gd name="T33" fmla="*/ 0 h 321"/>
                    <a:gd name="T34" fmla="*/ 0 w 380"/>
                    <a:gd name="T35" fmla="*/ 0 h 321"/>
                    <a:gd name="T36" fmla="*/ 0 w 380"/>
                    <a:gd name="T37" fmla="*/ 0 h 321"/>
                    <a:gd name="T38" fmla="*/ 0 w 380"/>
                    <a:gd name="T39" fmla="*/ 0 h 321"/>
                    <a:gd name="T40" fmla="*/ 0 w 380"/>
                    <a:gd name="T41" fmla="*/ 0 h 321"/>
                    <a:gd name="T42" fmla="*/ 0 w 380"/>
                    <a:gd name="T43" fmla="*/ 0 h 321"/>
                    <a:gd name="T44" fmla="*/ 0 w 380"/>
                    <a:gd name="T45" fmla="*/ 0 h 321"/>
                    <a:gd name="T46" fmla="*/ 0 w 380"/>
                    <a:gd name="T47" fmla="*/ 0 h 321"/>
                    <a:gd name="T48" fmla="*/ 0 w 380"/>
                    <a:gd name="T49" fmla="*/ 0 h 321"/>
                    <a:gd name="T50" fmla="*/ 0 w 380"/>
                    <a:gd name="T51" fmla="*/ 0 h 321"/>
                    <a:gd name="T52" fmla="*/ 0 w 380"/>
                    <a:gd name="T53" fmla="*/ 0 h 321"/>
                    <a:gd name="T54" fmla="*/ 0 w 380"/>
                    <a:gd name="T55" fmla="*/ 0 h 321"/>
                    <a:gd name="T56" fmla="*/ 0 w 380"/>
                    <a:gd name="T57" fmla="*/ 0 h 321"/>
                    <a:gd name="T58" fmla="*/ 0 w 380"/>
                    <a:gd name="T59" fmla="*/ 0 h 321"/>
                    <a:gd name="T60" fmla="*/ 0 w 380"/>
                    <a:gd name="T61" fmla="*/ 0 h 321"/>
                    <a:gd name="T62" fmla="*/ 0 w 380"/>
                    <a:gd name="T63" fmla="*/ 0 h 321"/>
                    <a:gd name="T64" fmla="*/ 0 w 380"/>
                    <a:gd name="T65" fmla="*/ 0 h 321"/>
                    <a:gd name="T66" fmla="*/ 0 w 380"/>
                    <a:gd name="T67" fmla="*/ 0 h 321"/>
                    <a:gd name="T68" fmla="*/ 0 w 380"/>
                    <a:gd name="T69" fmla="*/ 0 h 321"/>
                    <a:gd name="T70" fmla="*/ 0 w 380"/>
                    <a:gd name="T71" fmla="*/ 0 h 321"/>
                    <a:gd name="T72" fmla="*/ 0 w 380"/>
                    <a:gd name="T73" fmla="*/ 0 h 321"/>
                    <a:gd name="T74" fmla="*/ 0 w 380"/>
                    <a:gd name="T75" fmla="*/ 0 h 321"/>
                    <a:gd name="T76" fmla="*/ 0 w 380"/>
                    <a:gd name="T77" fmla="*/ 0 h 321"/>
                    <a:gd name="T78" fmla="*/ 0 w 380"/>
                    <a:gd name="T79" fmla="*/ 0 h 321"/>
                    <a:gd name="T80" fmla="*/ 0 w 380"/>
                    <a:gd name="T81" fmla="*/ 0 h 321"/>
                    <a:gd name="T82" fmla="*/ 0 w 380"/>
                    <a:gd name="T83" fmla="*/ 0 h 321"/>
                    <a:gd name="T84" fmla="*/ 0 w 380"/>
                    <a:gd name="T85" fmla="*/ 0 h 321"/>
                    <a:gd name="T86" fmla="*/ 0 w 380"/>
                    <a:gd name="T87" fmla="*/ 0 h 321"/>
                    <a:gd name="T88" fmla="*/ 0 w 380"/>
                    <a:gd name="T89" fmla="*/ 0 h 321"/>
                    <a:gd name="T90" fmla="*/ 0 w 380"/>
                    <a:gd name="T91" fmla="*/ 0 h 32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80"/>
                    <a:gd name="T139" fmla="*/ 0 h 321"/>
                    <a:gd name="T140" fmla="*/ 380 w 380"/>
                    <a:gd name="T141" fmla="*/ 321 h 32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80" h="321">
                      <a:moveTo>
                        <a:pt x="380" y="180"/>
                      </a:moveTo>
                      <a:lnTo>
                        <a:pt x="366" y="168"/>
                      </a:lnTo>
                      <a:lnTo>
                        <a:pt x="350" y="168"/>
                      </a:lnTo>
                      <a:lnTo>
                        <a:pt x="331" y="145"/>
                      </a:lnTo>
                      <a:lnTo>
                        <a:pt x="331" y="128"/>
                      </a:lnTo>
                      <a:lnTo>
                        <a:pt x="320" y="124"/>
                      </a:lnTo>
                      <a:lnTo>
                        <a:pt x="307" y="128"/>
                      </a:lnTo>
                      <a:lnTo>
                        <a:pt x="295" y="128"/>
                      </a:lnTo>
                      <a:lnTo>
                        <a:pt x="301" y="116"/>
                      </a:lnTo>
                      <a:lnTo>
                        <a:pt x="295" y="96"/>
                      </a:lnTo>
                      <a:lnTo>
                        <a:pt x="259" y="74"/>
                      </a:lnTo>
                      <a:lnTo>
                        <a:pt x="229" y="63"/>
                      </a:lnTo>
                      <a:lnTo>
                        <a:pt x="198" y="51"/>
                      </a:lnTo>
                      <a:lnTo>
                        <a:pt x="168" y="40"/>
                      </a:lnTo>
                      <a:lnTo>
                        <a:pt x="137" y="36"/>
                      </a:lnTo>
                      <a:lnTo>
                        <a:pt x="118" y="25"/>
                      </a:lnTo>
                      <a:lnTo>
                        <a:pt x="103" y="19"/>
                      </a:lnTo>
                      <a:lnTo>
                        <a:pt x="93" y="6"/>
                      </a:lnTo>
                      <a:lnTo>
                        <a:pt x="75" y="0"/>
                      </a:lnTo>
                      <a:lnTo>
                        <a:pt x="57" y="0"/>
                      </a:lnTo>
                      <a:lnTo>
                        <a:pt x="51" y="15"/>
                      </a:lnTo>
                      <a:lnTo>
                        <a:pt x="57" y="40"/>
                      </a:lnTo>
                      <a:lnTo>
                        <a:pt x="72" y="63"/>
                      </a:lnTo>
                      <a:lnTo>
                        <a:pt x="40" y="96"/>
                      </a:lnTo>
                      <a:lnTo>
                        <a:pt x="26" y="96"/>
                      </a:lnTo>
                      <a:lnTo>
                        <a:pt x="15" y="112"/>
                      </a:lnTo>
                      <a:lnTo>
                        <a:pt x="0" y="116"/>
                      </a:lnTo>
                      <a:lnTo>
                        <a:pt x="11" y="145"/>
                      </a:lnTo>
                      <a:lnTo>
                        <a:pt x="31" y="164"/>
                      </a:lnTo>
                      <a:lnTo>
                        <a:pt x="40" y="189"/>
                      </a:lnTo>
                      <a:lnTo>
                        <a:pt x="57" y="216"/>
                      </a:lnTo>
                      <a:lnTo>
                        <a:pt x="57" y="233"/>
                      </a:lnTo>
                      <a:lnTo>
                        <a:pt x="40" y="256"/>
                      </a:lnTo>
                      <a:lnTo>
                        <a:pt x="51" y="288"/>
                      </a:lnTo>
                      <a:lnTo>
                        <a:pt x="75" y="300"/>
                      </a:lnTo>
                      <a:lnTo>
                        <a:pt x="118" y="321"/>
                      </a:lnTo>
                      <a:lnTo>
                        <a:pt x="137" y="304"/>
                      </a:lnTo>
                      <a:lnTo>
                        <a:pt x="158" y="270"/>
                      </a:lnTo>
                      <a:lnTo>
                        <a:pt x="185" y="266"/>
                      </a:lnTo>
                      <a:lnTo>
                        <a:pt x="229" y="239"/>
                      </a:lnTo>
                      <a:lnTo>
                        <a:pt x="259" y="239"/>
                      </a:lnTo>
                      <a:lnTo>
                        <a:pt x="292" y="229"/>
                      </a:lnTo>
                      <a:lnTo>
                        <a:pt x="301" y="222"/>
                      </a:lnTo>
                      <a:lnTo>
                        <a:pt x="320" y="222"/>
                      </a:lnTo>
                      <a:lnTo>
                        <a:pt x="347" y="200"/>
                      </a:lnTo>
                      <a:lnTo>
                        <a:pt x="380" y="180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8" name="Freeform 212">
                  <a:extLst>
                    <a:ext uri="{FF2B5EF4-FFF2-40B4-BE49-F238E27FC236}">
                      <a16:creationId xmlns:a16="http://schemas.microsoft.com/office/drawing/2014/main" id="{BB845111-773A-4E53-8A8B-FA0D614048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0" y="3936"/>
                  <a:ext cx="81" cy="35"/>
                </a:xfrm>
                <a:custGeom>
                  <a:avLst/>
                  <a:gdLst>
                    <a:gd name="T0" fmla="*/ 0 w 243"/>
                    <a:gd name="T1" fmla="*/ 0 h 104"/>
                    <a:gd name="T2" fmla="*/ 0 w 243"/>
                    <a:gd name="T3" fmla="*/ 0 h 104"/>
                    <a:gd name="T4" fmla="*/ 0 w 243"/>
                    <a:gd name="T5" fmla="*/ 0 h 104"/>
                    <a:gd name="T6" fmla="*/ 0 w 243"/>
                    <a:gd name="T7" fmla="*/ 0 h 104"/>
                    <a:gd name="T8" fmla="*/ 0 w 243"/>
                    <a:gd name="T9" fmla="*/ 0 h 104"/>
                    <a:gd name="T10" fmla="*/ 0 w 243"/>
                    <a:gd name="T11" fmla="*/ 0 h 104"/>
                    <a:gd name="T12" fmla="*/ 0 w 243"/>
                    <a:gd name="T13" fmla="*/ 0 h 104"/>
                    <a:gd name="T14" fmla="*/ 0 w 243"/>
                    <a:gd name="T15" fmla="*/ 0 h 104"/>
                    <a:gd name="T16" fmla="*/ 0 w 243"/>
                    <a:gd name="T17" fmla="*/ 0 h 104"/>
                    <a:gd name="T18" fmla="*/ 0 w 243"/>
                    <a:gd name="T19" fmla="*/ 0 h 104"/>
                    <a:gd name="T20" fmla="*/ 0 w 243"/>
                    <a:gd name="T21" fmla="*/ 0 h 104"/>
                    <a:gd name="T22" fmla="*/ 0 w 243"/>
                    <a:gd name="T23" fmla="*/ 0 h 104"/>
                    <a:gd name="T24" fmla="*/ 0 w 243"/>
                    <a:gd name="T25" fmla="*/ 0 h 104"/>
                    <a:gd name="T26" fmla="*/ 0 w 243"/>
                    <a:gd name="T27" fmla="*/ 0 h 104"/>
                    <a:gd name="T28" fmla="*/ 0 w 243"/>
                    <a:gd name="T29" fmla="*/ 0 h 104"/>
                    <a:gd name="T30" fmla="*/ 0 w 243"/>
                    <a:gd name="T31" fmla="*/ 0 h 104"/>
                    <a:gd name="T32" fmla="*/ 0 w 243"/>
                    <a:gd name="T33" fmla="*/ 0 h 104"/>
                    <a:gd name="T34" fmla="*/ 0 w 243"/>
                    <a:gd name="T35" fmla="*/ 0 h 104"/>
                    <a:gd name="T36" fmla="*/ 0 w 243"/>
                    <a:gd name="T37" fmla="*/ 0 h 104"/>
                    <a:gd name="T38" fmla="*/ 0 w 243"/>
                    <a:gd name="T39" fmla="*/ 0 h 104"/>
                    <a:gd name="T40" fmla="*/ 0 w 243"/>
                    <a:gd name="T41" fmla="*/ 0 h 104"/>
                    <a:gd name="T42" fmla="*/ 0 w 243"/>
                    <a:gd name="T43" fmla="*/ 0 h 104"/>
                    <a:gd name="T44" fmla="*/ 0 w 243"/>
                    <a:gd name="T45" fmla="*/ 0 h 104"/>
                    <a:gd name="T46" fmla="*/ 0 w 243"/>
                    <a:gd name="T47" fmla="*/ 0 h 104"/>
                    <a:gd name="T48" fmla="*/ 0 w 243"/>
                    <a:gd name="T49" fmla="*/ 0 h 104"/>
                    <a:gd name="T50" fmla="*/ 0 w 243"/>
                    <a:gd name="T51" fmla="*/ 0 h 104"/>
                    <a:gd name="T52" fmla="*/ 0 w 243"/>
                    <a:gd name="T53" fmla="*/ 0 h 104"/>
                    <a:gd name="T54" fmla="*/ 0 w 243"/>
                    <a:gd name="T55" fmla="*/ 0 h 104"/>
                    <a:gd name="T56" fmla="*/ 0 w 243"/>
                    <a:gd name="T57" fmla="*/ 0 h 104"/>
                    <a:gd name="T58" fmla="*/ 0 w 243"/>
                    <a:gd name="T59" fmla="*/ 0 h 104"/>
                    <a:gd name="T60" fmla="*/ 0 w 243"/>
                    <a:gd name="T61" fmla="*/ 0 h 10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243"/>
                    <a:gd name="T94" fmla="*/ 0 h 104"/>
                    <a:gd name="T95" fmla="*/ 243 w 243"/>
                    <a:gd name="T96" fmla="*/ 104 h 104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243" h="104">
                      <a:moveTo>
                        <a:pt x="232" y="72"/>
                      </a:moveTo>
                      <a:lnTo>
                        <a:pt x="243" y="62"/>
                      </a:lnTo>
                      <a:lnTo>
                        <a:pt x="232" y="53"/>
                      </a:lnTo>
                      <a:lnTo>
                        <a:pt x="213" y="53"/>
                      </a:lnTo>
                      <a:lnTo>
                        <a:pt x="208" y="53"/>
                      </a:lnTo>
                      <a:lnTo>
                        <a:pt x="182" y="53"/>
                      </a:lnTo>
                      <a:lnTo>
                        <a:pt x="171" y="22"/>
                      </a:lnTo>
                      <a:lnTo>
                        <a:pt x="137" y="22"/>
                      </a:lnTo>
                      <a:lnTo>
                        <a:pt x="110" y="28"/>
                      </a:lnTo>
                      <a:lnTo>
                        <a:pt x="91" y="28"/>
                      </a:lnTo>
                      <a:lnTo>
                        <a:pt x="80" y="18"/>
                      </a:lnTo>
                      <a:lnTo>
                        <a:pt x="65" y="18"/>
                      </a:lnTo>
                      <a:lnTo>
                        <a:pt x="59" y="5"/>
                      </a:lnTo>
                      <a:lnTo>
                        <a:pt x="34" y="0"/>
                      </a:lnTo>
                      <a:lnTo>
                        <a:pt x="19" y="12"/>
                      </a:lnTo>
                      <a:lnTo>
                        <a:pt x="30" y="22"/>
                      </a:lnTo>
                      <a:lnTo>
                        <a:pt x="19" y="22"/>
                      </a:lnTo>
                      <a:lnTo>
                        <a:pt x="0" y="47"/>
                      </a:lnTo>
                      <a:lnTo>
                        <a:pt x="55" y="53"/>
                      </a:lnTo>
                      <a:lnTo>
                        <a:pt x="80" y="53"/>
                      </a:lnTo>
                      <a:lnTo>
                        <a:pt x="91" y="62"/>
                      </a:lnTo>
                      <a:lnTo>
                        <a:pt x="95" y="72"/>
                      </a:lnTo>
                      <a:lnTo>
                        <a:pt x="100" y="72"/>
                      </a:lnTo>
                      <a:lnTo>
                        <a:pt x="95" y="95"/>
                      </a:lnTo>
                      <a:lnTo>
                        <a:pt x="110" y="100"/>
                      </a:lnTo>
                      <a:lnTo>
                        <a:pt x="120" y="104"/>
                      </a:lnTo>
                      <a:lnTo>
                        <a:pt x="141" y="100"/>
                      </a:lnTo>
                      <a:lnTo>
                        <a:pt x="182" y="95"/>
                      </a:lnTo>
                      <a:lnTo>
                        <a:pt x="198" y="95"/>
                      </a:lnTo>
                      <a:lnTo>
                        <a:pt x="213" y="88"/>
                      </a:lnTo>
                      <a:lnTo>
                        <a:pt x="232" y="72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0" name="Freeform 214">
                  <a:extLst>
                    <a:ext uri="{FF2B5EF4-FFF2-40B4-BE49-F238E27FC236}">
                      <a16:creationId xmlns:a16="http://schemas.microsoft.com/office/drawing/2014/main" id="{6C00243F-342C-41A8-B551-23F4D69948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6" y="3936"/>
                  <a:ext cx="28" cy="16"/>
                </a:xfrm>
                <a:custGeom>
                  <a:avLst/>
                  <a:gdLst>
                    <a:gd name="T0" fmla="*/ 0 w 76"/>
                    <a:gd name="T1" fmla="*/ 0 h 50"/>
                    <a:gd name="T2" fmla="*/ 0 w 76"/>
                    <a:gd name="T3" fmla="*/ 0 h 50"/>
                    <a:gd name="T4" fmla="*/ 0 w 76"/>
                    <a:gd name="T5" fmla="*/ 0 h 50"/>
                    <a:gd name="T6" fmla="*/ 0 w 76"/>
                    <a:gd name="T7" fmla="*/ 0 h 50"/>
                    <a:gd name="T8" fmla="*/ 0 w 76"/>
                    <a:gd name="T9" fmla="*/ 0 h 50"/>
                    <a:gd name="T10" fmla="*/ 0 w 76"/>
                    <a:gd name="T11" fmla="*/ 0 h 50"/>
                    <a:gd name="T12" fmla="*/ 0 w 76"/>
                    <a:gd name="T13" fmla="*/ 0 h 50"/>
                    <a:gd name="T14" fmla="*/ 0 w 76"/>
                    <a:gd name="T15" fmla="*/ 0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6"/>
                    <a:gd name="T25" fmla="*/ 0 h 50"/>
                    <a:gd name="T26" fmla="*/ 76 w 76"/>
                    <a:gd name="T27" fmla="*/ 50 h 5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6" h="50">
                      <a:moveTo>
                        <a:pt x="46" y="0"/>
                      </a:moveTo>
                      <a:lnTo>
                        <a:pt x="12" y="0"/>
                      </a:lnTo>
                      <a:lnTo>
                        <a:pt x="0" y="6"/>
                      </a:lnTo>
                      <a:lnTo>
                        <a:pt x="21" y="31"/>
                      </a:lnTo>
                      <a:lnTo>
                        <a:pt x="24" y="46"/>
                      </a:lnTo>
                      <a:lnTo>
                        <a:pt x="37" y="50"/>
                      </a:lnTo>
                      <a:lnTo>
                        <a:pt x="76" y="31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1" name="Freeform 215">
                  <a:extLst>
                    <a:ext uri="{FF2B5EF4-FFF2-40B4-BE49-F238E27FC236}">
                      <a16:creationId xmlns:a16="http://schemas.microsoft.com/office/drawing/2014/main" id="{892C1CF4-79E6-4AD6-A9BA-6A1C985E3A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8" y="3910"/>
                  <a:ext cx="62" cy="15"/>
                </a:xfrm>
                <a:custGeom>
                  <a:avLst/>
                  <a:gdLst>
                    <a:gd name="T0" fmla="*/ 0 w 181"/>
                    <a:gd name="T1" fmla="*/ 0 h 43"/>
                    <a:gd name="T2" fmla="*/ 0 w 181"/>
                    <a:gd name="T3" fmla="*/ 0 h 43"/>
                    <a:gd name="T4" fmla="*/ 0 w 181"/>
                    <a:gd name="T5" fmla="*/ 0 h 43"/>
                    <a:gd name="T6" fmla="*/ 0 w 181"/>
                    <a:gd name="T7" fmla="*/ 0 h 43"/>
                    <a:gd name="T8" fmla="*/ 0 w 181"/>
                    <a:gd name="T9" fmla="*/ 0 h 43"/>
                    <a:gd name="T10" fmla="*/ 0 w 181"/>
                    <a:gd name="T11" fmla="*/ 0 h 43"/>
                    <a:gd name="T12" fmla="*/ 0 w 181"/>
                    <a:gd name="T13" fmla="*/ 0 h 43"/>
                    <a:gd name="T14" fmla="*/ 0 w 181"/>
                    <a:gd name="T15" fmla="*/ 0 h 43"/>
                    <a:gd name="T16" fmla="*/ 0 w 181"/>
                    <a:gd name="T17" fmla="*/ 0 h 43"/>
                    <a:gd name="T18" fmla="*/ 0 w 181"/>
                    <a:gd name="T19" fmla="*/ 0 h 43"/>
                    <a:gd name="T20" fmla="*/ 0 w 181"/>
                    <a:gd name="T21" fmla="*/ 0 h 43"/>
                    <a:gd name="T22" fmla="*/ 0 w 181"/>
                    <a:gd name="T23" fmla="*/ 0 h 43"/>
                    <a:gd name="T24" fmla="*/ 0 w 181"/>
                    <a:gd name="T25" fmla="*/ 0 h 43"/>
                    <a:gd name="T26" fmla="*/ 0 w 181"/>
                    <a:gd name="T27" fmla="*/ 0 h 43"/>
                    <a:gd name="T28" fmla="*/ 0 w 181"/>
                    <a:gd name="T29" fmla="*/ 0 h 43"/>
                    <a:gd name="T30" fmla="*/ 0 w 181"/>
                    <a:gd name="T31" fmla="*/ 0 h 43"/>
                    <a:gd name="T32" fmla="*/ 0 w 181"/>
                    <a:gd name="T33" fmla="*/ 0 h 43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81"/>
                    <a:gd name="T52" fmla="*/ 0 h 43"/>
                    <a:gd name="T53" fmla="*/ 181 w 181"/>
                    <a:gd name="T54" fmla="*/ 43 h 43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81" h="43">
                      <a:moveTo>
                        <a:pt x="181" y="26"/>
                      </a:moveTo>
                      <a:lnTo>
                        <a:pt x="171" y="21"/>
                      </a:lnTo>
                      <a:lnTo>
                        <a:pt x="116" y="21"/>
                      </a:lnTo>
                      <a:lnTo>
                        <a:pt x="105" y="12"/>
                      </a:lnTo>
                      <a:lnTo>
                        <a:pt x="90" y="21"/>
                      </a:lnTo>
                      <a:lnTo>
                        <a:pt x="74" y="12"/>
                      </a:lnTo>
                      <a:lnTo>
                        <a:pt x="40" y="12"/>
                      </a:lnTo>
                      <a:lnTo>
                        <a:pt x="20" y="0"/>
                      </a:lnTo>
                      <a:lnTo>
                        <a:pt x="15" y="21"/>
                      </a:lnTo>
                      <a:lnTo>
                        <a:pt x="0" y="39"/>
                      </a:lnTo>
                      <a:lnTo>
                        <a:pt x="59" y="39"/>
                      </a:lnTo>
                      <a:lnTo>
                        <a:pt x="74" y="39"/>
                      </a:lnTo>
                      <a:lnTo>
                        <a:pt x="120" y="43"/>
                      </a:lnTo>
                      <a:lnTo>
                        <a:pt x="162" y="43"/>
                      </a:lnTo>
                      <a:lnTo>
                        <a:pt x="162" y="35"/>
                      </a:lnTo>
                      <a:lnTo>
                        <a:pt x="177" y="35"/>
                      </a:lnTo>
                      <a:lnTo>
                        <a:pt x="181" y="26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2" name="Freeform 216">
                  <a:extLst>
                    <a:ext uri="{FF2B5EF4-FFF2-40B4-BE49-F238E27FC236}">
                      <a16:creationId xmlns:a16="http://schemas.microsoft.com/office/drawing/2014/main" id="{798E08A6-EFE2-43F6-9914-19CE584EEF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63" y="3875"/>
                  <a:ext cx="58" cy="35"/>
                </a:xfrm>
                <a:custGeom>
                  <a:avLst/>
                  <a:gdLst>
                    <a:gd name="T0" fmla="*/ 0 w 176"/>
                    <a:gd name="T1" fmla="*/ 0 h 107"/>
                    <a:gd name="T2" fmla="*/ 0 w 176"/>
                    <a:gd name="T3" fmla="*/ 0 h 107"/>
                    <a:gd name="T4" fmla="*/ 0 w 176"/>
                    <a:gd name="T5" fmla="*/ 0 h 107"/>
                    <a:gd name="T6" fmla="*/ 0 w 176"/>
                    <a:gd name="T7" fmla="*/ 0 h 107"/>
                    <a:gd name="T8" fmla="*/ 0 w 176"/>
                    <a:gd name="T9" fmla="*/ 0 h 107"/>
                    <a:gd name="T10" fmla="*/ 0 w 176"/>
                    <a:gd name="T11" fmla="*/ 0 h 107"/>
                    <a:gd name="T12" fmla="*/ 0 w 176"/>
                    <a:gd name="T13" fmla="*/ 0 h 107"/>
                    <a:gd name="T14" fmla="*/ 0 w 176"/>
                    <a:gd name="T15" fmla="*/ 0 h 107"/>
                    <a:gd name="T16" fmla="*/ 0 w 176"/>
                    <a:gd name="T17" fmla="*/ 0 h 107"/>
                    <a:gd name="T18" fmla="*/ 0 w 176"/>
                    <a:gd name="T19" fmla="*/ 0 h 107"/>
                    <a:gd name="T20" fmla="*/ 0 w 176"/>
                    <a:gd name="T21" fmla="*/ 0 h 107"/>
                    <a:gd name="T22" fmla="*/ 0 w 176"/>
                    <a:gd name="T23" fmla="*/ 0 h 107"/>
                    <a:gd name="T24" fmla="*/ 0 w 176"/>
                    <a:gd name="T25" fmla="*/ 0 h 107"/>
                    <a:gd name="T26" fmla="*/ 0 w 176"/>
                    <a:gd name="T27" fmla="*/ 0 h 107"/>
                    <a:gd name="T28" fmla="*/ 0 w 176"/>
                    <a:gd name="T29" fmla="*/ 0 h 107"/>
                    <a:gd name="T30" fmla="*/ 0 w 176"/>
                    <a:gd name="T31" fmla="*/ 0 h 107"/>
                    <a:gd name="T32" fmla="*/ 0 w 176"/>
                    <a:gd name="T33" fmla="*/ 0 h 107"/>
                    <a:gd name="T34" fmla="*/ 0 w 176"/>
                    <a:gd name="T35" fmla="*/ 0 h 107"/>
                    <a:gd name="T36" fmla="*/ 0 w 176"/>
                    <a:gd name="T37" fmla="*/ 0 h 107"/>
                    <a:gd name="T38" fmla="*/ 0 w 176"/>
                    <a:gd name="T39" fmla="*/ 0 h 107"/>
                    <a:gd name="T40" fmla="*/ 0 w 176"/>
                    <a:gd name="T41" fmla="*/ 0 h 107"/>
                    <a:gd name="T42" fmla="*/ 0 w 176"/>
                    <a:gd name="T43" fmla="*/ 0 h 107"/>
                    <a:gd name="T44" fmla="*/ 0 w 176"/>
                    <a:gd name="T45" fmla="*/ 0 h 107"/>
                    <a:gd name="T46" fmla="*/ 0 w 176"/>
                    <a:gd name="T47" fmla="*/ 0 h 107"/>
                    <a:gd name="T48" fmla="*/ 0 w 176"/>
                    <a:gd name="T49" fmla="*/ 0 h 107"/>
                    <a:gd name="T50" fmla="*/ 0 w 176"/>
                    <a:gd name="T51" fmla="*/ 0 h 107"/>
                    <a:gd name="T52" fmla="*/ 0 w 176"/>
                    <a:gd name="T53" fmla="*/ 0 h 107"/>
                    <a:gd name="T54" fmla="*/ 0 w 176"/>
                    <a:gd name="T55" fmla="*/ 0 h 107"/>
                    <a:gd name="T56" fmla="*/ 0 w 176"/>
                    <a:gd name="T57" fmla="*/ 0 h 107"/>
                    <a:gd name="T58" fmla="*/ 0 w 176"/>
                    <a:gd name="T59" fmla="*/ 0 h 107"/>
                    <a:gd name="T60" fmla="*/ 0 w 176"/>
                    <a:gd name="T61" fmla="*/ 0 h 107"/>
                    <a:gd name="T62" fmla="*/ 0 w 176"/>
                    <a:gd name="T63" fmla="*/ 0 h 107"/>
                    <a:gd name="T64" fmla="*/ 0 w 176"/>
                    <a:gd name="T65" fmla="*/ 0 h 10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6"/>
                    <a:gd name="T100" fmla="*/ 0 h 107"/>
                    <a:gd name="T101" fmla="*/ 176 w 176"/>
                    <a:gd name="T102" fmla="*/ 107 h 10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6" h="107">
                      <a:moveTo>
                        <a:pt x="161" y="107"/>
                      </a:moveTo>
                      <a:lnTo>
                        <a:pt x="176" y="92"/>
                      </a:lnTo>
                      <a:lnTo>
                        <a:pt x="161" y="80"/>
                      </a:lnTo>
                      <a:lnTo>
                        <a:pt x="161" y="73"/>
                      </a:lnTo>
                      <a:lnTo>
                        <a:pt x="157" y="63"/>
                      </a:lnTo>
                      <a:lnTo>
                        <a:pt x="145" y="63"/>
                      </a:lnTo>
                      <a:lnTo>
                        <a:pt x="145" y="69"/>
                      </a:lnTo>
                      <a:lnTo>
                        <a:pt x="131" y="69"/>
                      </a:lnTo>
                      <a:lnTo>
                        <a:pt x="127" y="63"/>
                      </a:lnTo>
                      <a:lnTo>
                        <a:pt x="115" y="49"/>
                      </a:lnTo>
                      <a:lnTo>
                        <a:pt x="127" y="39"/>
                      </a:lnTo>
                      <a:lnTo>
                        <a:pt x="110" y="35"/>
                      </a:lnTo>
                      <a:lnTo>
                        <a:pt x="72" y="0"/>
                      </a:lnTo>
                      <a:lnTo>
                        <a:pt x="67" y="12"/>
                      </a:lnTo>
                      <a:lnTo>
                        <a:pt x="67" y="19"/>
                      </a:lnTo>
                      <a:lnTo>
                        <a:pt x="35" y="35"/>
                      </a:lnTo>
                      <a:lnTo>
                        <a:pt x="9" y="30"/>
                      </a:lnTo>
                      <a:lnTo>
                        <a:pt x="0" y="35"/>
                      </a:lnTo>
                      <a:lnTo>
                        <a:pt x="9" y="47"/>
                      </a:lnTo>
                      <a:lnTo>
                        <a:pt x="9" y="58"/>
                      </a:lnTo>
                      <a:lnTo>
                        <a:pt x="24" y="73"/>
                      </a:lnTo>
                      <a:lnTo>
                        <a:pt x="35" y="85"/>
                      </a:lnTo>
                      <a:lnTo>
                        <a:pt x="41" y="92"/>
                      </a:lnTo>
                      <a:lnTo>
                        <a:pt x="72" y="92"/>
                      </a:lnTo>
                      <a:lnTo>
                        <a:pt x="72" y="80"/>
                      </a:lnTo>
                      <a:lnTo>
                        <a:pt x="84" y="80"/>
                      </a:lnTo>
                      <a:lnTo>
                        <a:pt x="91" y="80"/>
                      </a:lnTo>
                      <a:lnTo>
                        <a:pt x="84" y="92"/>
                      </a:lnTo>
                      <a:lnTo>
                        <a:pt x="100" y="92"/>
                      </a:lnTo>
                      <a:lnTo>
                        <a:pt x="122" y="92"/>
                      </a:lnTo>
                      <a:lnTo>
                        <a:pt x="127" y="97"/>
                      </a:lnTo>
                      <a:lnTo>
                        <a:pt x="167" y="97"/>
                      </a:lnTo>
                      <a:lnTo>
                        <a:pt x="161" y="107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3" name="Freeform 217">
                  <a:extLst>
                    <a:ext uri="{FF2B5EF4-FFF2-40B4-BE49-F238E27FC236}">
                      <a16:creationId xmlns:a16="http://schemas.microsoft.com/office/drawing/2014/main" id="{B22746E1-E271-4E02-8DFA-88FC46742F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2" y="3833"/>
                  <a:ext cx="51" cy="29"/>
                </a:xfrm>
                <a:custGeom>
                  <a:avLst/>
                  <a:gdLst>
                    <a:gd name="T0" fmla="*/ 0 w 151"/>
                    <a:gd name="T1" fmla="*/ 0 h 88"/>
                    <a:gd name="T2" fmla="*/ 0 w 151"/>
                    <a:gd name="T3" fmla="*/ 0 h 88"/>
                    <a:gd name="T4" fmla="*/ 0 w 151"/>
                    <a:gd name="T5" fmla="*/ 0 h 88"/>
                    <a:gd name="T6" fmla="*/ 0 w 151"/>
                    <a:gd name="T7" fmla="*/ 0 h 88"/>
                    <a:gd name="T8" fmla="*/ 0 w 151"/>
                    <a:gd name="T9" fmla="*/ 0 h 88"/>
                    <a:gd name="T10" fmla="*/ 0 w 151"/>
                    <a:gd name="T11" fmla="*/ 0 h 88"/>
                    <a:gd name="T12" fmla="*/ 0 w 151"/>
                    <a:gd name="T13" fmla="*/ 0 h 88"/>
                    <a:gd name="T14" fmla="*/ 0 w 151"/>
                    <a:gd name="T15" fmla="*/ 0 h 88"/>
                    <a:gd name="T16" fmla="*/ 0 w 151"/>
                    <a:gd name="T17" fmla="*/ 0 h 88"/>
                    <a:gd name="T18" fmla="*/ 0 w 151"/>
                    <a:gd name="T19" fmla="*/ 0 h 88"/>
                    <a:gd name="T20" fmla="*/ 0 w 151"/>
                    <a:gd name="T21" fmla="*/ 0 h 88"/>
                    <a:gd name="T22" fmla="*/ 0 w 151"/>
                    <a:gd name="T23" fmla="*/ 0 h 88"/>
                    <a:gd name="T24" fmla="*/ 0 w 151"/>
                    <a:gd name="T25" fmla="*/ 0 h 88"/>
                    <a:gd name="T26" fmla="*/ 0 w 151"/>
                    <a:gd name="T27" fmla="*/ 0 h 88"/>
                    <a:gd name="T28" fmla="*/ 0 w 151"/>
                    <a:gd name="T29" fmla="*/ 0 h 88"/>
                    <a:gd name="T30" fmla="*/ 0 w 151"/>
                    <a:gd name="T31" fmla="*/ 0 h 88"/>
                    <a:gd name="T32" fmla="*/ 0 w 151"/>
                    <a:gd name="T33" fmla="*/ 0 h 88"/>
                    <a:gd name="T34" fmla="*/ 0 w 151"/>
                    <a:gd name="T35" fmla="*/ 0 h 88"/>
                    <a:gd name="T36" fmla="*/ 0 w 151"/>
                    <a:gd name="T37" fmla="*/ 0 h 8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51"/>
                    <a:gd name="T58" fmla="*/ 0 h 88"/>
                    <a:gd name="T59" fmla="*/ 151 w 151"/>
                    <a:gd name="T60" fmla="*/ 88 h 8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51" h="88">
                      <a:moveTo>
                        <a:pt x="136" y="53"/>
                      </a:moveTo>
                      <a:lnTo>
                        <a:pt x="136" y="46"/>
                      </a:lnTo>
                      <a:lnTo>
                        <a:pt x="151" y="33"/>
                      </a:lnTo>
                      <a:lnTo>
                        <a:pt x="151" y="12"/>
                      </a:lnTo>
                      <a:lnTo>
                        <a:pt x="117" y="0"/>
                      </a:lnTo>
                      <a:lnTo>
                        <a:pt x="91" y="4"/>
                      </a:lnTo>
                      <a:lnTo>
                        <a:pt x="75" y="0"/>
                      </a:lnTo>
                      <a:lnTo>
                        <a:pt x="61" y="16"/>
                      </a:lnTo>
                      <a:lnTo>
                        <a:pt x="29" y="16"/>
                      </a:lnTo>
                      <a:lnTo>
                        <a:pt x="24" y="33"/>
                      </a:lnTo>
                      <a:lnTo>
                        <a:pt x="11" y="39"/>
                      </a:lnTo>
                      <a:lnTo>
                        <a:pt x="0" y="53"/>
                      </a:lnTo>
                      <a:lnTo>
                        <a:pt x="20" y="67"/>
                      </a:lnTo>
                      <a:lnTo>
                        <a:pt x="45" y="67"/>
                      </a:lnTo>
                      <a:lnTo>
                        <a:pt x="61" y="83"/>
                      </a:lnTo>
                      <a:lnTo>
                        <a:pt x="128" y="88"/>
                      </a:lnTo>
                      <a:lnTo>
                        <a:pt x="133" y="77"/>
                      </a:lnTo>
                      <a:lnTo>
                        <a:pt x="142" y="67"/>
                      </a:lnTo>
                      <a:lnTo>
                        <a:pt x="136" y="53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4" name="Freeform 218">
                  <a:extLst>
                    <a:ext uri="{FF2B5EF4-FFF2-40B4-BE49-F238E27FC236}">
                      <a16:creationId xmlns:a16="http://schemas.microsoft.com/office/drawing/2014/main" id="{4ECF46AB-FB4F-4062-AF30-AAC44D5BA5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57" y="3851"/>
                  <a:ext cx="21" cy="19"/>
                </a:xfrm>
                <a:custGeom>
                  <a:avLst/>
                  <a:gdLst>
                    <a:gd name="T0" fmla="*/ 0 w 61"/>
                    <a:gd name="T1" fmla="*/ 0 h 58"/>
                    <a:gd name="T2" fmla="*/ 0 w 61"/>
                    <a:gd name="T3" fmla="*/ 0 h 58"/>
                    <a:gd name="T4" fmla="*/ 0 w 61"/>
                    <a:gd name="T5" fmla="*/ 0 h 58"/>
                    <a:gd name="T6" fmla="*/ 0 w 61"/>
                    <a:gd name="T7" fmla="*/ 0 h 58"/>
                    <a:gd name="T8" fmla="*/ 0 w 61"/>
                    <a:gd name="T9" fmla="*/ 0 h 58"/>
                    <a:gd name="T10" fmla="*/ 0 w 61"/>
                    <a:gd name="T11" fmla="*/ 0 h 58"/>
                    <a:gd name="T12" fmla="*/ 0 w 61"/>
                    <a:gd name="T13" fmla="*/ 0 h 58"/>
                    <a:gd name="T14" fmla="*/ 0 w 61"/>
                    <a:gd name="T15" fmla="*/ 0 h 58"/>
                    <a:gd name="T16" fmla="*/ 0 w 61"/>
                    <a:gd name="T17" fmla="*/ 0 h 5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1"/>
                    <a:gd name="T28" fmla="*/ 0 h 58"/>
                    <a:gd name="T29" fmla="*/ 61 w 61"/>
                    <a:gd name="T30" fmla="*/ 58 h 5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1" h="58">
                      <a:moveTo>
                        <a:pt x="46" y="0"/>
                      </a:moveTo>
                      <a:lnTo>
                        <a:pt x="28" y="24"/>
                      </a:lnTo>
                      <a:lnTo>
                        <a:pt x="0" y="43"/>
                      </a:lnTo>
                      <a:lnTo>
                        <a:pt x="18" y="58"/>
                      </a:lnTo>
                      <a:lnTo>
                        <a:pt x="36" y="35"/>
                      </a:lnTo>
                      <a:lnTo>
                        <a:pt x="57" y="30"/>
                      </a:lnTo>
                      <a:lnTo>
                        <a:pt x="51" y="24"/>
                      </a:lnTo>
                      <a:lnTo>
                        <a:pt x="61" y="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5" name="Oval 219">
                  <a:extLst>
                    <a:ext uri="{FF2B5EF4-FFF2-40B4-BE49-F238E27FC236}">
                      <a16:creationId xmlns:a16="http://schemas.microsoft.com/office/drawing/2014/main" id="{A13609AA-2832-4825-983E-B3CD77B1F6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0" y="3939"/>
                  <a:ext cx="53" cy="38"/>
                </a:xfrm>
                <a:prstGeom prst="ellipse">
                  <a:avLst/>
                </a:prstGeom>
                <a:solidFill>
                  <a:srgbClr val="FFFF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spcBef>
                      <a:spcPct val="20000"/>
                    </a:spcBef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43" name="Freeform 220">
                <a:extLst>
                  <a:ext uri="{FF2B5EF4-FFF2-40B4-BE49-F238E27FC236}">
                    <a16:creationId xmlns:a16="http://schemas.microsoft.com/office/drawing/2014/main" id="{AF2F97BD-E5BC-48E1-91D6-CB116831A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0" y="3729"/>
                <a:ext cx="71" cy="52"/>
              </a:xfrm>
              <a:custGeom>
                <a:avLst/>
                <a:gdLst>
                  <a:gd name="T0" fmla="*/ 0 w 213"/>
                  <a:gd name="T1" fmla="*/ 0 h 156"/>
                  <a:gd name="T2" fmla="*/ 0 w 213"/>
                  <a:gd name="T3" fmla="*/ 0 h 156"/>
                  <a:gd name="T4" fmla="*/ 0 w 213"/>
                  <a:gd name="T5" fmla="*/ 0 h 156"/>
                  <a:gd name="T6" fmla="*/ 0 w 213"/>
                  <a:gd name="T7" fmla="*/ 0 h 156"/>
                  <a:gd name="T8" fmla="*/ 0 w 213"/>
                  <a:gd name="T9" fmla="*/ 0 h 156"/>
                  <a:gd name="T10" fmla="*/ 0 w 213"/>
                  <a:gd name="T11" fmla="*/ 0 h 156"/>
                  <a:gd name="T12" fmla="*/ 0 w 213"/>
                  <a:gd name="T13" fmla="*/ 0 h 156"/>
                  <a:gd name="T14" fmla="*/ 0 w 213"/>
                  <a:gd name="T15" fmla="*/ 0 h 156"/>
                  <a:gd name="T16" fmla="*/ 0 w 213"/>
                  <a:gd name="T17" fmla="*/ 0 h 156"/>
                  <a:gd name="T18" fmla="*/ 0 w 213"/>
                  <a:gd name="T19" fmla="*/ 0 h 156"/>
                  <a:gd name="T20" fmla="*/ 0 w 213"/>
                  <a:gd name="T21" fmla="*/ 0 h 1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3"/>
                  <a:gd name="T34" fmla="*/ 0 h 156"/>
                  <a:gd name="T35" fmla="*/ 213 w 213"/>
                  <a:gd name="T36" fmla="*/ 156 h 1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3" h="156">
                    <a:moveTo>
                      <a:pt x="106" y="156"/>
                    </a:moveTo>
                    <a:lnTo>
                      <a:pt x="179" y="133"/>
                    </a:lnTo>
                    <a:lnTo>
                      <a:pt x="213" y="79"/>
                    </a:lnTo>
                    <a:lnTo>
                      <a:pt x="206" y="52"/>
                    </a:lnTo>
                    <a:lnTo>
                      <a:pt x="180" y="26"/>
                    </a:lnTo>
                    <a:lnTo>
                      <a:pt x="106" y="0"/>
                    </a:lnTo>
                    <a:lnTo>
                      <a:pt x="69" y="6"/>
                    </a:lnTo>
                    <a:lnTo>
                      <a:pt x="35" y="23"/>
                    </a:lnTo>
                    <a:lnTo>
                      <a:pt x="0" y="79"/>
                    </a:lnTo>
                    <a:lnTo>
                      <a:pt x="32" y="132"/>
                    </a:lnTo>
                    <a:lnTo>
                      <a:pt x="106" y="156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8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816886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194" y="2946874"/>
            <a:ext cx="717078" cy="97056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59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3605436"/>
            <a:ext cx="62020" cy="52164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0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578" y="2264658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1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2462436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2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286000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3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233836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941C85A7-C405-4270-8724-B512DF6BD4FD}"/>
              </a:ext>
            </a:extLst>
          </p:cNvPr>
          <p:cNvSpPr/>
          <p:nvPr/>
        </p:nvSpPr>
        <p:spPr bwMode="auto">
          <a:xfrm>
            <a:off x="112406" y="1642437"/>
            <a:ext cx="3709360" cy="2353925"/>
          </a:xfrm>
          <a:prstGeom prst="round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Attached to AC Structure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Same requirements as SMCR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defined IDT schedule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Non-obligated 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Coordinates via RLO</a:t>
            </a:r>
          </a:p>
          <a:p>
            <a:pPr marL="228600" indent="-603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~2500 Marines</a:t>
            </a:r>
          </a:p>
        </p:txBody>
      </p:sp>
      <p:sp>
        <p:nvSpPr>
          <p:cNvPr id="107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0645" y="2402991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8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380" y="2667000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9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270" y="2676969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0" name="Oval 140">
            <a:extLst>
              <a:ext uri="{FF2B5EF4-FFF2-40B4-BE49-F238E27FC236}">
                <a16:creationId xmlns:a16="http://schemas.microsoft.com/office/drawing/2014/main" id="{D73BD4FC-287B-45E5-A0D0-E0CA467E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843436"/>
            <a:ext cx="62020" cy="52164"/>
          </a:xfrm>
          <a:prstGeom prst="ellipse">
            <a:avLst/>
          </a:prstGeom>
          <a:solidFill>
            <a:srgbClr val="FFFF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64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281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Where is the SMCR…?</a:t>
            </a:r>
          </a:p>
        </p:txBody>
      </p:sp>
      <p:sp>
        <p:nvSpPr>
          <p:cNvPr id="226" name="Rectangle: Diagonal Corners Rounded 13">
            <a:extLst>
              <a:ext uri="{FF2B5EF4-FFF2-40B4-BE49-F238E27FC236}">
                <a16:creationId xmlns:a16="http://schemas.microsoft.com/office/drawing/2014/main" id="{941C85A7-C405-4270-8724-B512DF6BD4FD}"/>
              </a:ext>
            </a:extLst>
          </p:cNvPr>
          <p:cNvSpPr/>
          <p:nvPr/>
        </p:nvSpPr>
        <p:spPr bwMode="auto">
          <a:xfrm>
            <a:off x="685801" y="1455321"/>
            <a:ext cx="8458199" cy="1057578"/>
          </a:xfrm>
          <a:prstGeom prst="round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1000" sy="1000" algn="tr" rotWithShape="0">
              <a:prstClr val="black">
                <a:alpha val="24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68275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158 Sites, 27 Standalone</a:t>
            </a:r>
          </a:p>
          <a:p>
            <a:pPr marL="168275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Located in 47 States; Hawaii, Alaska, D.C., Puerto Rico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831" y="2360499"/>
            <a:ext cx="6510337" cy="434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6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061"/>
          </a:xfrm>
        </p:spPr>
        <p:txBody>
          <a:bodyPr rtlCol="0">
            <a:noAutofit/>
          </a:bodyPr>
          <a:lstStyle/>
          <a:p>
            <a:pPr algn="ctr" defTabSz="984409" fontAlgn="auto"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Marine Division</a:t>
            </a: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 bwMode="auto">
          <a:xfrm>
            <a:off x="2453148" y="2873630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>
            <a:spLocks/>
          </p:cNvSpPr>
          <p:nvPr/>
        </p:nvSpPr>
        <p:spPr>
          <a:xfrm>
            <a:off x="2162433" y="5978040"/>
            <a:ext cx="1097768" cy="61876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</a:rPr>
              <a:t>4</a:t>
            </a:r>
            <a:r>
              <a:rPr lang="en-US" sz="1200" baseline="30000" dirty="0">
                <a:solidFill>
                  <a:srgbClr val="FFFF00"/>
                </a:solidFill>
              </a:rPr>
              <a:t>th</a:t>
            </a:r>
            <a:r>
              <a:rPr lang="en-US" sz="1200" dirty="0">
                <a:solidFill>
                  <a:srgbClr val="FFFF00"/>
                </a:solidFill>
              </a:rPr>
              <a:t> Reconnaissance Battalion</a:t>
            </a:r>
          </a:p>
        </p:txBody>
      </p:sp>
      <p:sp>
        <p:nvSpPr>
          <p:cNvPr id="85" name="Rectangle 84"/>
          <p:cNvSpPr>
            <a:spLocks/>
          </p:cNvSpPr>
          <p:nvPr/>
        </p:nvSpPr>
        <p:spPr>
          <a:xfrm>
            <a:off x="5934515" y="5982225"/>
            <a:ext cx="1097768" cy="61876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</a:rPr>
              <a:t>4</a:t>
            </a:r>
            <a:r>
              <a:rPr lang="en-US" sz="1200" baseline="30000" dirty="0">
                <a:solidFill>
                  <a:srgbClr val="FFFF00"/>
                </a:solidFill>
              </a:rPr>
              <a:t>th</a:t>
            </a:r>
            <a:r>
              <a:rPr lang="en-US" sz="1200" dirty="0">
                <a:solidFill>
                  <a:srgbClr val="FFFF00"/>
                </a:solidFill>
              </a:rPr>
              <a:t> Assault Amphibian Battalion</a:t>
            </a:r>
          </a:p>
        </p:txBody>
      </p:sp>
      <p:sp>
        <p:nvSpPr>
          <p:cNvPr id="86" name="Rectangle 85"/>
          <p:cNvSpPr>
            <a:spLocks/>
          </p:cNvSpPr>
          <p:nvPr/>
        </p:nvSpPr>
        <p:spPr>
          <a:xfrm>
            <a:off x="7814534" y="5982226"/>
            <a:ext cx="1097768" cy="61876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</a:rPr>
              <a:t>4</a:t>
            </a:r>
            <a:r>
              <a:rPr lang="en-US" sz="1200" baseline="30000" dirty="0">
                <a:solidFill>
                  <a:srgbClr val="FFFF00"/>
                </a:solidFill>
              </a:rPr>
              <a:t>th</a:t>
            </a:r>
            <a:r>
              <a:rPr lang="en-US" sz="1200" dirty="0">
                <a:solidFill>
                  <a:srgbClr val="FFFF00"/>
                </a:solidFill>
              </a:rPr>
              <a:t> Light Armor Reconnaissance Battalion</a:t>
            </a:r>
          </a:p>
        </p:txBody>
      </p:sp>
      <p:sp>
        <p:nvSpPr>
          <p:cNvPr id="88" name="Rectangle 87"/>
          <p:cNvSpPr>
            <a:spLocks/>
          </p:cNvSpPr>
          <p:nvPr/>
        </p:nvSpPr>
        <p:spPr>
          <a:xfrm>
            <a:off x="287448" y="5982227"/>
            <a:ext cx="1097768" cy="61876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</a:rPr>
              <a:t>4</a:t>
            </a:r>
            <a:r>
              <a:rPr lang="en-US" sz="1200" baseline="30000" dirty="0">
                <a:solidFill>
                  <a:srgbClr val="FFFF00"/>
                </a:solidFill>
              </a:rPr>
              <a:t>th</a:t>
            </a:r>
            <a:r>
              <a:rPr lang="en-US" sz="1200" dirty="0">
                <a:solidFill>
                  <a:srgbClr val="FFFF00"/>
                </a:solidFill>
              </a:rPr>
              <a:t> Combat Engineer Battalion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097312" y="1622813"/>
            <a:ext cx="920682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4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Marine </a:t>
            </a:r>
          </a:p>
          <a:p>
            <a:pPr algn="ctr"/>
            <a:r>
              <a:rPr lang="en-US" sz="1400" dirty="0">
                <a:solidFill>
                  <a:srgbClr val="FFFF00"/>
                </a:solidFill>
              </a:rPr>
              <a:t>Division</a:t>
            </a:r>
          </a:p>
        </p:txBody>
      </p:sp>
      <p:sp>
        <p:nvSpPr>
          <p:cNvPr id="90" name="Rectangle 89"/>
          <p:cNvSpPr/>
          <p:nvPr/>
        </p:nvSpPr>
        <p:spPr>
          <a:xfrm>
            <a:off x="700216" y="2526490"/>
            <a:ext cx="984170" cy="56913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14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Marines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223368" y="2526058"/>
            <a:ext cx="1188625" cy="55318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23</a:t>
            </a:r>
            <a:r>
              <a:rPr lang="en-US" sz="1600" baseline="30000" dirty="0">
                <a:solidFill>
                  <a:srgbClr val="FFFF00"/>
                </a:solidFill>
              </a:rPr>
              <a:t>rd</a:t>
            </a:r>
            <a:r>
              <a:rPr lang="en-US" sz="1600" dirty="0">
                <a:solidFill>
                  <a:srgbClr val="FFFF00"/>
                </a:solidFill>
              </a:rPr>
              <a:t> Marines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961792" y="2526058"/>
            <a:ext cx="1183839" cy="57395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25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Marines</a:t>
            </a:r>
          </a:p>
        </p:txBody>
      </p:sp>
      <p:sp>
        <p:nvSpPr>
          <p:cNvPr id="93" name="Rectangle 92"/>
          <p:cNvSpPr>
            <a:spLocks/>
          </p:cNvSpPr>
          <p:nvPr/>
        </p:nvSpPr>
        <p:spPr>
          <a:xfrm>
            <a:off x="67068" y="3835430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2/14</a:t>
            </a:r>
          </a:p>
        </p:txBody>
      </p:sp>
      <p:sp>
        <p:nvSpPr>
          <p:cNvPr id="94" name="Rectangle 93"/>
          <p:cNvSpPr>
            <a:spLocks/>
          </p:cNvSpPr>
          <p:nvPr/>
        </p:nvSpPr>
        <p:spPr>
          <a:xfrm>
            <a:off x="901561" y="3835430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3/14</a:t>
            </a:r>
          </a:p>
        </p:txBody>
      </p:sp>
      <p:sp>
        <p:nvSpPr>
          <p:cNvPr id="95" name="Rectangle 94"/>
          <p:cNvSpPr>
            <a:spLocks/>
          </p:cNvSpPr>
          <p:nvPr/>
        </p:nvSpPr>
        <p:spPr>
          <a:xfrm>
            <a:off x="1736054" y="3835430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5/14</a:t>
            </a:r>
          </a:p>
        </p:txBody>
      </p:sp>
      <p:sp>
        <p:nvSpPr>
          <p:cNvPr id="96" name="Rectangle 95"/>
          <p:cNvSpPr/>
          <p:nvPr/>
        </p:nvSpPr>
        <p:spPr>
          <a:xfrm>
            <a:off x="385429" y="4738258"/>
            <a:ext cx="901806" cy="53224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 err="1">
                <a:solidFill>
                  <a:srgbClr val="FFFF00"/>
                </a:solidFill>
              </a:rPr>
              <a:t>Comm</a:t>
            </a:r>
            <a:r>
              <a:rPr lang="en-US" sz="1400" dirty="0">
                <a:solidFill>
                  <a:srgbClr val="FFFF00"/>
                </a:solidFill>
              </a:rPr>
              <a:t> Co</a:t>
            </a:r>
          </a:p>
        </p:txBody>
      </p:sp>
      <p:sp>
        <p:nvSpPr>
          <p:cNvPr id="97" name="Rectangle 96"/>
          <p:cNvSpPr>
            <a:spLocks/>
          </p:cNvSpPr>
          <p:nvPr/>
        </p:nvSpPr>
        <p:spPr>
          <a:xfrm>
            <a:off x="2570547" y="3829512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1/25</a:t>
            </a:r>
          </a:p>
        </p:txBody>
      </p:sp>
      <p:sp>
        <p:nvSpPr>
          <p:cNvPr id="98" name="Rectangle 97"/>
          <p:cNvSpPr>
            <a:spLocks/>
          </p:cNvSpPr>
          <p:nvPr/>
        </p:nvSpPr>
        <p:spPr>
          <a:xfrm>
            <a:off x="3405040" y="3829512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2/25</a:t>
            </a:r>
          </a:p>
        </p:txBody>
      </p:sp>
      <p:sp>
        <p:nvSpPr>
          <p:cNvPr id="99" name="Rectangle 98"/>
          <p:cNvSpPr>
            <a:spLocks/>
          </p:cNvSpPr>
          <p:nvPr/>
        </p:nvSpPr>
        <p:spPr>
          <a:xfrm>
            <a:off x="4239533" y="3829512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3/25</a:t>
            </a:r>
          </a:p>
        </p:txBody>
      </p:sp>
      <p:sp>
        <p:nvSpPr>
          <p:cNvPr id="100" name="Rectangle 99"/>
          <p:cNvSpPr>
            <a:spLocks/>
          </p:cNvSpPr>
          <p:nvPr/>
        </p:nvSpPr>
        <p:spPr>
          <a:xfrm>
            <a:off x="5074026" y="3823925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1/24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2860487" y="4738258"/>
            <a:ext cx="901806" cy="53224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Truck Co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4553711" y="4736670"/>
            <a:ext cx="901806" cy="53224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Anti-Tank Co</a:t>
            </a:r>
          </a:p>
        </p:txBody>
      </p:sp>
      <p:sp>
        <p:nvSpPr>
          <p:cNvPr id="103" name="Rectangle 102"/>
          <p:cNvSpPr>
            <a:spLocks/>
          </p:cNvSpPr>
          <p:nvPr/>
        </p:nvSpPr>
        <p:spPr>
          <a:xfrm>
            <a:off x="5908519" y="3823925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1/23</a:t>
            </a:r>
          </a:p>
        </p:txBody>
      </p:sp>
      <p:sp>
        <p:nvSpPr>
          <p:cNvPr id="104" name="Rectangle 103"/>
          <p:cNvSpPr>
            <a:spLocks/>
          </p:cNvSpPr>
          <p:nvPr/>
        </p:nvSpPr>
        <p:spPr>
          <a:xfrm>
            <a:off x="6743012" y="3833800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2/23</a:t>
            </a:r>
          </a:p>
        </p:txBody>
      </p:sp>
      <p:sp>
        <p:nvSpPr>
          <p:cNvPr id="105" name="Rectangle 104"/>
          <p:cNvSpPr>
            <a:spLocks/>
          </p:cNvSpPr>
          <p:nvPr/>
        </p:nvSpPr>
        <p:spPr>
          <a:xfrm>
            <a:off x="7577505" y="3833800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3/23</a:t>
            </a:r>
          </a:p>
        </p:txBody>
      </p:sp>
      <p:sp>
        <p:nvSpPr>
          <p:cNvPr id="106" name="Rectangle 105"/>
          <p:cNvSpPr>
            <a:spLocks/>
          </p:cNvSpPr>
          <p:nvPr/>
        </p:nvSpPr>
        <p:spPr>
          <a:xfrm>
            <a:off x="8411994" y="3834549"/>
            <a:ext cx="678206" cy="48707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2/24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7042044" y="4738258"/>
            <a:ext cx="901806" cy="53224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Truck Co</a:t>
            </a:r>
          </a:p>
        </p:txBody>
      </p:sp>
      <p:cxnSp>
        <p:nvCxnSpPr>
          <p:cNvPr id="9" name="Elbow Connector 8"/>
          <p:cNvCxnSpPr>
            <a:stCxn id="89" idx="2"/>
            <a:endCxn id="92" idx="0"/>
          </p:cNvCxnSpPr>
          <p:nvPr/>
        </p:nvCxnSpPr>
        <p:spPr>
          <a:xfrm rot="5400000">
            <a:off x="4307975" y="2276380"/>
            <a:ext cx="495416" cy="394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108"/>
          <p:cNvCxnSpPr>
            <a:stCxn id="89" idx="2"/>
            <a:endCxn id="90" idx="0"/>
          </p:cNvCxnSpPr>
          <p:nvPr/>
        </p:nvCxnSpPr>
        <p:spPr>
          <a:xfrm rot="5400000">
            <a:off x="2627053" y="595890"/>
            <a:ext cx="495848" cy="33653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/>
          <p:cNvCxnSpPr>
            <a:stCxn id="89" idx="2"/>
            <a:endCxn id="91" idx="0"/>
          </p:cNvCxnSpPr>
          <p:nvPr/>
        </p:nvCxnSpPr>
        <p:spPr>
          <a:xfrm rot="16200000" flipH="1">
            <a:off x="5939959" y="648336"/>
            <a:ext cx="495416" cy="326002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Elbow Connector 115"/>
          <p:cNvCxnSpPr>
            <a:cxnSpLocks/>
            <a:stCxn id="90" idx="2"/>
            <a:endCxn id="93" idx="0"/>
          </p:cNvCxnSpPr>
          <p:nvPr/>
        </p:nvCxnSpPr>
        <p:spPr>
          <a:xfrm rot="5400000">
            <a:off x="429332" y="3072460"/>
            <a:ext cx="739809" cy="78613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90" idx="2"/>
            <a:endCxn id="96" idx="0"/>
          </p:cNvCxnSpPr>
          <p:nvPr/>
        </p:nvCxnSpPr>
        <p:spPr>
          <a:xfrm rot="5400000">
            <a:off x="192999" y="3738955"/>
            <a:ext cx="1642637" cy="355969"/>
          </a:xfrm>
          <a:prstGeom prst="bentConnector3">
            <a:avLst>
              <a:gd name="adj1" fmla="val 2216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cxnSpLocks/>
            <a:stCxn id="90" idx="2"/>
            <a:endCxn id="94" idx="0"/>
          </p:cNvCxnSpPr>
          <p:nvPr/>
        </p:nvCxnSpPr>
        <p:spPr>
          <a:xfrm rot="16200000" flipH="1">
            <a:off x="846578" y="3441343"/>
            <a:ext cx="739809" cy="4836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Elbow Connector 125"/>
          <p:cNvCxnSpPr>
            <a:cxnSpLocks/>
            <a:stCxn id="90" idx="2"/>
            <a:endCxn id="95" idx="0"/>
          </p:cNvCxnSpPr>
          <p:nvPr/>
        </p:nvCxnSpPr>
        <p:spPr>
          <a:xfrm rot="16200000" flipH="1">
            <a:off x="1263825" y="3024097"/>
            <a:ext cx="739809" cy="8828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cxnSpLocks/>
            <a:stCxn id="92" idx="2"/>
            <a:endCxn id="97" idx="0"/>
          </p:cNvCxnSpPr>
          <p:nvPr/>
        </p:nvCxnSpPr>
        <p:spPr>
          <a:xfrm rot="5400000">
            <a:off x="3366931" y="2642730"/>
            <a:ext cx="729501" cy="164406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Elbow Connector 131"/>
          <p:cNvCxnSpPr>
            <a:cxnSpLocks/>
            <a:stCxn id="92" idx="2"/>
            <a:endCxn id="98" idx="0"/>
          </p:cNvCxnSpPr>
          <p:nvPr/>
        </p:nvCxnSpPr>
        <p:spPr>
          <a:xfrm rot="5400000">
            <a:off x="3784178" y="3059977"/>
            <a:ext cx="729501" cy="80956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Elbow Connector 135"/>
          <p:cNvCxnSpPr>
            <a:cxnSpLocks/>
            <a:stCxn id="92" idx="2"/>
            <a:endCxn id="99" idx="0"/>
          </p:cNvCxnSpPr>
          <p:nvPr/>
        </p:nvCxnSpPr>
        <p:spPr>
          <a:xfrm rot="16200000" flipH="1">
            <a:off x="4201424" y="3452299"/>
            <a:ext cx="729501" cy="2492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cxnSpLocks/>
            <a:stCxn id="92" idx="2"/>
            <a:endCxn id="100" idx="0"/>
          </p:cNvCxnSpPr>
          <p:nvPr/>
        </p:nvCxnSpPr>
        <p:spPr>
          <a:xfrm rot="16200000" flipH="1">
            <a:off x="4621463" y="3032259"/>
            <a:ext cx="723914" cy="85941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Elbow Connector 142"/>
          <p:cNvCxnSpPr>
            <a:stCxn id="101" idx="0"/>
            <a:endCxn id="92" idx="2"/>
          </p:cNvCxnSpPr>
          <p:nvPr/>
        </p:nvCxnSpPr>
        <p:spPr>
          <a:xfrm rot="5400000" flipH="1" flipV="1">
            <a:off x="3113428" y="3297974"/>
            <a:ext cx="1638247" cy="1242322"/>
          </a:xfrm>
          <a:prstGeom prst="bentConnector3">
            <a:avLst>
              <a:gd name="adj1" fmla="val 7790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144"/>
          <p:cNvCxnSpPr>
            <a:stCxn id="102" idx="0"/>
            <a:endCxn id="92" idx="2"/>
          </p:cNvCxnSpPr>
          <p:nvPr/>
        </p:nvCxnSpPr>
        <p:spPr>
          <a:xfrm rot="16200000" flipV="1">
            <a:off x="3960834" y="3692890"/>
            <a:ext cx="1636659" cy="450902"/>
          </a:xfrm>
          <a:prstGeom prst="bentConnector3">
            <a:avLst>
              <a:gd name="adj1" fmla="val 7793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Elbow Connector 149"/>
          <p:cNvCxnSpPr>
            <a:cxnSpLocks/>
            <a:stCxn id="103" idx="0"/>
            <a:endCxn id="91" idx="2"/>
          </p:cNvCxnSpPr>
          <p:nvPr/>
        </p:nvCxnSpPr>
        <p:spPr>
          <a:xfrm rot="5400000" flipH="1" flipV="1">
            <a:off x="6660309" y="2666554"/>
            <a:ext cx="744684" cy="157005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Elbow Connector 151"/>
          <p:cNvCxnSpPr>
            <a:cxnSpLocks/>
            <a:stCxn id="104" idx="0"/>
            <a:endCxn id="91" idx="2"/>
          </p:cNvCxnSpPr>
          <p:nvPr/>
        </p:nvCxnSpPr>
        <p:spPr>
          <a:xfrm rot="5400000" flipH="1" flipV="1">
            <a:off x="7072619" y="3088738"/>
            <a:ext cx="754559" cy="73556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Elbow Connector 154"/>
          <p:cNvCxnSpPr>
            <a:cxnSpLocks/>
            <a:stCxn id="106" idx="0"/>
            <a:endCxn id="91" idx="2"/>
          </p:cNvCxnSpPr>
          <p:nvPr/>
        </p:nvCxnSpPr>
        <p:spPr>
          <a:xfrm rot="16200000" flipV="1">
            <a:off x="7906735" y="2990187"/>
            <a:ext cx="755308" cy="93341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/>
          <p:cNvCxnSpPr>
            <a:cxnSpLocks/>
            <a:stCxn id="105" idx="0"/>
            <a:endCxn id="91" idx="2"/>
          </p:cNvCxnSpPr>
          <p:nvPr/>
        </p:nvCxnSpPr>
        <p:spPr>
          <a:xfrm rot="16200000" flipV="1">
            <a:off x="7489866" y="3407057"/>
            <a:ext cx="754559" cy="9892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Elbow Connector 160"/>
          <p:cNvCxnSpPr>
            <a:stCxn id="107" idx="0"/>
            <a:endCxn id="91" idx="2"/>
          </p:cNvCxnSpPr>
          <p:nvPr/>
        </p:nvCxnSpPr>
        <p:spPr>
          <a:xfrm rot="5400000" flipH="1" flipV="1">
            <a:off x="6825806" y="3746383"/>
            <a:ext cx="1659017" cy="324734"/>
          </a:xfrm>
          <a:prstGeom prst="bentConnector3">
            <a:avLst>
              <a:gd name="adj1" fmla="val 7755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lbow Connector 164"/>
          <p:cNvCxnSpPr>
            <a:endCxn id="89" idx="2"/>
          </p:cNvCxnSpPr>
          <p:nvPr/>
        </p:nvCxnSpPr>
        <p:spPr>
          <a:xfrm rot="5400000" flipH="1" flipV="1">
            <a:off x="1649884" y="2850095"/>
            <a:ext cx="3727221" cy="2088317"/>
          </a:xfrm>
          <a:prstGeom prst="bentConnector3">
            <a:avLst>
              <a:gd name="adj1" fmla="val 9331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Elbow Connector 184"/>
          <p:cNvCxnSpPr>
            <a:cxnSpLocks/>
            <a:stCxn id="85" idx="0"/>
          </p:cNvCxnSpPr>
          <p:nvPr/>
        </p:nvCxnSpPr>
        <p:spPr>
          <a:xfrm rot="16200000" flipV="1">
            <a:off x="4591008" y="4089834"/>
            <a:ext cx="12700" cy="3784782"/>
          </a:xfrm>
          <a:prstGeom prst="bentConnector3">
            <a:avLst>
              <a:gd name="adj1" fmla="val 19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Elbow Connector 188"/>
          <p:cNvCxnSpPr>
            <a:cxnSpLocks/>
            <a:stCxn id="85" idx="0"/>
            <a:endCxn id="86" idx="0"/>
          </p:cNvCxnSpPr>
          <p:nvPr/>
        </p:nvCxnSpPr>
        <p:spPr>
          <a:xfrm rot="16200000" flipH="1">
            <a:off x="7423407" y="5042216"/>
            <a:ext cx="1" cy="1880019"/>
          </a:xfrm>
          <a:prstGeom prst="bentConnector3">
            <a:avLst>
              <a:gd name="adj1" fmla="val -228600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1" y="114627"/>
            <a:ext cx="1192704" cy="1188590"/>
          </a:xfrm>
          <a:prstGeom prst="rect">
            <a:avLst/>
          </a:prstGeom>
        </p:spPr>
      </p:pic>
      <p:cxnSp>
        <p:nvCxnSpPr>
          <p:cNvPr id="74" name="Elbow Connector 73"/>
          <p:cNvCxnSpPr>
            <a:cxnSpLocks/>
            <a:endCxn id="88" idx="0"/>
          </p:cNvCxnSpPr>
          <p:nvPr/>
        </p:nvCxnSpPr>
        <p:spPr>
          <a:xfrm rot="16200000" flipH="1" flipV="1">
            <a:off x="1767474" y="5051083"/>
            <a:ext cx="2" cy="1862285"/>
          </a:xfrm>
          <a:prstGeom prst="bentConnector3">
            <a:avLst>
              <a:gd name="adj1" fmla="val -114300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91490" y="1728975"/>
            <a:ext cx="3116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cs typeface="Times New Roman" pitchFamily="18" charset="0"/>
              </a:rPr>
              <a:t>Marine &amp; Navy Total    ~14,000</a:t>
            </a:r>
            <a:endParaRPr lang="en-US" sz="1400" dirty="0">
              <a:cs typeface="Times New Roman" pitchFamily="18" charset="0"/>
            </a:endParaRPr>
          </a:p>
        </p:txBody>
      </p:sp>
      <p:pic>
        <p:nvPicPr>
          <p:cNvPr id="2070" name="Picture 20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46" y="67630"/>
            <a:ext cx="1219123" cy="12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8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7" y="36677"/>
            <a:ext cx="1216382" cy="1212186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26" y="69532"/>
            <a:ext cx="1218347" cy="1225868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Marine Logistics Group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855" y="1825059"/>
            <a:ext cx="3044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cs typeface="Times New Roman" pitchFamily="18" charset="0"/>
              </a:rPr>
              <a:t>Marine &amp; Navy Total    8,982</a:t>
            </a:r>
            <a:endParaRPr lang="en-US" sz="1400" dirty="0">
              <a:cs typeface="Times New Roman" pitchFamily="18" charset="0"/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5864591" y="238788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001293" y="1661667"/>
            <a:ext cx="1141414" cy="6355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4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MLG</a:t>
            </a:r>
          </a:p>
        </p:txBody>
      </p:sp>
      <p:sp>
        <p:nvSpPr>
          <p:cNvPr id="11" name="Rectangle 10"/>
          <p:cNvSpPr>
            <a:spLocks/>
          </p:cNvSpPr>
          <p:nvPr/>
        </p:nvSpPr>
        <p:spPr>
          <a:xfrm>
            <a:off x="484554" y="3003617"/>
            <a:ext cx="1210316" cy="6215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CLR-4</a:t>
            </a:r>
          </a:p>
        </p:txBody>
      </p:sp>
      <p:sp>
        <p:nvSpPr>
          <p:cNvPr id="13" name="Rectangle 12"/>
          <p:cNvSpPr>
            <a:spLocks/>
          </p:cNvSpPr>
          <p:nvPr/>
        </p:nvSpPr>
        <p:spPr>
          <a:xfrm>
            <a:off x="6950296" y="3003617"/>
            <a:ext cx="1207557" cy="6215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CLR-45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53939" y="3003616"/>
            <a:ext cx="1081660" cy="62155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4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Medical Battalion</a:t>
            </a:r>
          </a:p>
        </p:txBody>
      </p:sp>
      <p:cxnSp>
        <p:nvCxnSpPr>
          <p:cNvPr id="15" name="Elbow Connector 14"/>
          <p:cNvCxnSpPr>
            <a:cxnSpLocks/>
            <a:stCxn id="10" idx="2"/>
            <a:endCxn id="11" idx="0"/>
          </p:cNvCxnSpPr>
          <p:nvPr/>
        </p:nvCxnSpPr>
        <p:spPr>
          <a:xfrm rot="5400000">
            <a:off x="2477637" y="909254"/>
            <a:ext cx="706438" cy="348228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10" idx="2"/>
            <a:endCxn id="14" idx="0"/>
          </p:cNvCxnSpPr>
          <p:nvPr/>
        </p:nvCxnSpPr>
        <p:spPr>
          <a:xfrm rot="5400000">
            <a:off x="3330167" y="1761782"/>
            <a:ext cx="706437" cy="177723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cxnSpLocks/>
            <a:stCxn id="10" idx="2"/>
            <a:endCxn id="26" idx="0"/>
          </p:cNvCxnSpPr>
          <p:nvPr/>
        </p:nvCxnSpPr>
        <p:spPr>
          <a:xfrm rot="5400000">
            <a:off x="4058734" y="2490349"/>
            <a:ext cx="706436" cy="32009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cxnSpLocks/>
            <a:stCxn id="10" idx="2"/>
            <a:endCxn id="13" idx="0"/>
          </p:cNvCxnSpPr>
          <p:nvPr/>
        </p:nvCxnSpPr>
        <p:spPr>
          <a:xfrm rot="16200000" flipH="1">
            <a:off x="5709818" y="1159360"/>
            <a:ext cx="706438" cy="298207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711073" y="3003615"/>
            <a:ext cx="1081660" cy="62155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4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Dental Battalion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96782" y="3003615"/>
            <a:ext cx="1081660" cy="62155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6</a:t>
            </a:r>
            <a:r>
              <a:rPr lang="en-US" sz="1600" baseline="30000" dirty="0">
                <a:solidFill>
                  <a:srgbClr val="FFFF00"/>
                </a:solidFill>
              </a:rPr>
              <a:t>th</a:t>
            </a:r>
            <a:r>
              <a:rPr lang="en-US" sz="1600" dirty="0">
                <a:solidFill>
                  <a:srgbClr val="FFFF00"/>
                </a:solidFill>
              </a:rPr>
              <a:t> Engineer Support </a:t>
            </a:r>
            <a:r>
              <a:rPr lang="en-US" sz="1600" dirty="0" err="1">
                <a:solidFill>
                  <a:srgbClr val="FFFF00"/>
                </a:solidFill>
              </a:rPr>
              <a:t>Bn</a:t>
            </a:r>
            <a:endParaRPr lang="en-US" sz="1600" dirty="0">
              <a:solidFill>
                <a:srgbClr val="FFFF00"/>
              </a:solidFill>
            </a:endParaRPr>
          </a:p>
        </p:txBody>
      </p:sp>
      <p:cxnSp>
        <p:nvCxnSpPr>
          <p:cNvPr id="29" name="Elbow Connector 28"/>
          <p:cNvCxnSpPr>
            <a:cxnSpLocks/>
            <a:stCxn id="10" idx="2"/>
            <a:endCxn id="27" idx="0"/>
          </p:cNvCxnSpPr>
          <p:nvPr/>
        </p:nvCxnSpPr>
        <p:spPr>
          <a:xfrm rot="16200000" flipH="1">
            <a:off x="4851588" y="2017591"/>
            <a:ext cx="706436" cy="126561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406070" y="5148962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CLB-453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406070" y="6107922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CBRN Company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406070" y="4175779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CLB-23</a:t>
            </a:r>
          </a:p>
        </p:txBody>
      </p:sp>
      <p:cxnSp>
        <p:nvCxnSpPr>
          <p:cNvPr id="35" name="Elbow Connector 34"/>
          <p:cNvCxnSpPr>
            <a:cxnSpLocks/>
            <a:stCxn id="11" idx="2"/>
            <a:endCxn id="34" idx="1"/>
          </p:cNvCxnSpPr>
          <p:nvPr/>
        </p:nvCxnSpPr>
        <p:spPr>
          <a:xfrm rot="16200000" flipH="1">
            <a:off x="850815" y="3864064"/>
            <a:ext cx="794152" cy="31635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cxnSpLocks/>
            <a:stCxn id="11" idx="2"/>
            <a:endCxn id="32" idx="1"/>
          </p:cNvCxnSpPr>
          <p:nvPr/>
        </p:nvCxnSpPr>
        <p:spPr>
          <a:xfrm rot="16200000" flipH="1">
            <a:off x="364224" y="4350655"/>
            <a:ext cx="1767335" cy="31635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cxnSpLocks/>
            <a:stCxn id="11" idx="2"/>
            <a:endCxn id="33" idx="1"/>
          </p:cNvCxnSpPr>
          <p:nvPr/>
        </p:nvCxnSpPr>
        <p:spPr>
          <a:xfrm rot="16200000" flipH="1">
            <a:off x="-115256" y="4830135"/>
            <a:ext cx="2726295" cy="31635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247708" y="5152877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CLB-451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247708" y="6111837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Food Svc Company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47708" y="4180679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CLB-25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978805" y="5156788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err="1">
                <a:solidFill>
                  <a:srgbClr val="FFFF00"/>
                </a:solidFill>
              </a:rPr>
              <a:t>Comm</a:t>
            </a:r>
            <a:r>
              <a:rPr lang="en-US" sz="1600" dirty="0">
                <a:solidFill>
                  <a:srgbClr val="FFFF00"/>
                </a:solidFill>
              </a:rPr>
              <a:t> Co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978805" y="6115748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PRP Co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978805" y="4183605"/>
            <a:ext cx="901806" cy="48708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LS Company </a:t>
            </a:r>
          </a:p>
        </p:txBody>
      </p:sp>
      <p:cxnSp>
        <p:nvCxnSpPr>
          <p:cNvPr id="52" name="Elbow Connector 51"/>
          <p:cNvCxnSpPr>
            <a:cxnSpLocks/>
            <a:stCxn id="13" idx="2"/>
            <a:endCxn id="48" idx="3"/>
          </p:cNvCxnSpPr>
          <p:nvPr/>
        </p:nvCxnSpPr>
        <p:spPr>
          <a:xfrm rot="5400000">
            <a:off x="6952269" y="3822413"/>
            <a:ext cx="799052" cy="40456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29174" y="4215388"/>
            <a:ext cx="33553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  <a:defRPr/>
            </a:pPr>
            <a:r>
              <a:rPr lang="en-US" sz="1600" dirty="0">
                <a:cs typeface="Times New Roman" pitchFamily="18" charset="0"/>
              </a:rPr>
              <a:t> No Postal, Exchange, Disbursing, EOD, or Air Delivery capabilities</a:t>
            </a:r>
          </a:p>
          <a:p>
            <a:pPr marL="285750" indent="-285750">
              <a:buFontTx/>
              <a:buChar char="-"/>
              <a:defRPr/>
            </a:pPr>
            <a:endParaRPr lang="en-US" sz="1600" dirty="0">
              <a:cs typeface="Times New Roman" pitchFamily="18" charset="0"/>
            </a:endParaRPr>
          </a:p>
          <a:p>
            <a:pPr>
              <a:defRPr/>
            </a:pPr>
            <a:r>
              <a:rPr lang="en-US" sz="1600" dirty="0">
                <a:cs typeface="Times New Roman" pitchFamily="18" charset="0"/>
              </a:rPr>
              <a:t>- More Engineer capacity </a:t>
            </a:r>
          </a:p>
          <a:p>
            <a:pPr marL="742950" lvl="1" indent="-285750">
              <a:buFontTx/>
              <a:buChar char="-"/>
              <a:defRPr/>
            </a:pPr>
            <a:r>
              <a:rPr lang="en-US" sz="1600" dirty="0">
                <a:cs typeface="Times New Roman" pitchFamily="18" charset="0"/>
              </a:rPr>
              <a:t>3 x Bulk Fuel Co </a:t>
            </a:r>
          </a:p>
          <a:p>
            <a:pPr>
              <a:defRPr/>
            </a:pPr>
            <a:endParaRPr lang="en-US" sz="1600" dirty="0">
              <a:cs typeface="Times New Roman" pitchFamily="18" charset="0"/>
            </a:endParaRPr>
          </a:p>
          <a:p>
            <a:pPr>
              <a:defRPr/>
            </a:pPr>
            <a:r>
              <a:rPr lang="en-US" sz="1600" dirty="0">
                <a:cs typeface="Times New Roman" pitchFamily="18" charset="0"/>
              </a:rPr>
              <a:t>- Personnel Retrieval and Processing Company (PRP) </a:t>
            </a:r>
          </a:p>
          <a:p>
            <a:endParaRPr lang="en-US" sz="2000" dirty="0"/>
          </a:p>
        </p:txBody>
      </p:sp>
      <p:cxnSp>
        <p:nvCxnSpPr>
          <p:cNvPr id="76" name="Elbow Connector 75"/>
          <p:cNvCxnSpPr>
            <a:cxnSpLocks/>
            <a:stCxn id="13" idx="2"/>
            <a:endCxn id="51" idx="1"/>
          </p:cNvCxnSpPr>
          <p:nvPr/>
        </p:nvCxnSpPr>
        <p:spPr>
          <a:xfrm rot="16200000" flipH="1">
            <a:off x="7365451" y="3813791"/>
            <a:ext cx="801978" cy="42473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cxnSpLocks/>
            <a:stCxn id="13" idx="2"/>
            <a:endCxn id="49" idx="1"/>
          </p:cNvCxnSpPr>
          <p:nvPr/>
        </p:nvCxnSpPr>
        <p:spPr>
          <a:xfrm rot="16200000" flipH="1">
            <a:off x="6878860" y="4300382"/>
            <a:ext cx="1775161" cy="42473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>
            <a:cxnSpLocks/>
            <a:stCxn id="13" idx="2"/>
            <a:endCxn id="46" idx="3"/>
          </p:cNvCxnSpPr>
          <p:nvPr/>
        </p:nvCxnSpPr>
        <p:spPr>
          <a:xfrm rot="5400000">
            <a:off x="6466170" y="4308512"/>
            <a:ext cx="1771250" cy="40456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cxnSpLocks/>
            <a:stCxn id="13" idx="2"/>
            <a:endCxn id="47" idx="3"/>
          </p:cNvCxnSpPr>
          <p:nvPr/>
        </p:nvCxnSpPr>
        <p:spPr>
          <a:xfrm rot="5400000">
            <a:off x="5986690" y="4787992"/>
            <a:ext cx="2730210" cy="40456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cxnSpLocks/>
            <a:stCxn id="13" idx="2"/>
            <a:endCxn id="50" idx="1"/>
          </p:cNvCxnSpPr>
          <p:nvPr/>
        </p:nvCxnSpPr>
        <p:spPr>
          <a:xfrm rot="16200000" flipH="1">
            <a:off x="6399380" y="4779862"/>
            <a:ext cx="2734121" cy="42473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833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Marine Aircraft Wing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419" y="183278"/>
            <a:ext cx="1943100" cy="1066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0900" y="1645969"/>
            <a:ext cx="8094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6,962 TOTAL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		    1,630 Active Component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				839 Active Reserve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				            4,493 SMCR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387091"/>
            <a:ext cx="901806" cy="57743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MTS Belle Chase</a:t>
            </a:r>
          </a:p>
        </p:txBody>
      </p:sp>
      <p:sp>
        <p:nvSpPr>
          <p:cNvPr id="9" name="Rectangle 8"/>
          <p:cNvSpPr/>
          <p:nvPr/>
        </p:nvSpPr>
        <p:spPr>
          <a:xfrm>
            <a:off x="455804" y="5324194"/>
            <a:ext cx="901806" cy="57981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MTS Andrews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366949"/>
            <a:ext cx="901806" cy="57981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MATSG 42</a:t>
            </a:r>
          </a:p>
        </p:txBody>
      </p:sp>
      <p:cxnSp>
        <p:nvCxnSpPr>
          <p:cNvPr id="11" name="Elbow Connector 10"/>
          <p:cNvCxnSpPr>
            <a:cxnSpLocks/>
            <a:stCxn id="173" idx="2"/>
            <a:endCxn id="10" idx="1"/>
          </p:cNvCxnSpPr>
          <p:nvPr/>
        </p:nvCxnSpPr>
        <p:spPr>
          <a:xfrm rot="5400000">
            <a:off x="1772635" y="857494"/>
            <a:ext cx="1483930" cy="4114800"/>
          </a:xfrm>
          <a:prstGeom prst="bentConnector4">
            <a:avLst>
              <a:gd name="adj1" fmla="val 35952"/>
              <a:gd name="adj2" fmla="val 10555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cxnSpLocks/>
            <a:stCxn id="173" idx="2"/>
            <a:endCxn id="8" idx="1"/>
          </p:cNvCxnSpPr>
          <p:nvPr/>
        </p:nvCxnSpPr>
        <p:spPr>
          <a:xfrm rot="5400000">
            <a:off x="1263161" y="1366968"/>
            <a:ext cx="2502879" cy="4114800"/>
          </a:xfrm>
          <a:prstGeom prst="bentConnector4">
            <a:avLst>
              <a:gd name="adj1" fmla="val 21399"/>
              <a:gd name="adj2" fmla="val 10555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cxnSpLocks/>
            <a:stCxn id="173" idx="2"/>
            <a:endCxn id="9" idx="1"/>
          </p:cNvCxnSpPr>
          <p:nvPr/>
        </p:nvCxnSpPr>
        <p:spPr>
          <a:xfrm rot="5400000">
            <a:off x="793315" y="1835418"/>
            <a:ext cx="3441175" cy="4116196"/>
          </a:xfrm>
          <a:prstGeom prst="bentConnector4">
            <a:avLst>
              <a:gd name="adj1" fmla="val 15526"/>
              <a:gd name="adj2" fmla="val 10555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>
            <a:spLocks/>
          </p:cNvSpPr>
          <p:nvPr/>
        </p:nvSpPr>
        <p:spPr>
          <a:xfrm>
            <a:off x="2590942" y="2929754"/>
            <a:ext cx="1210316" cy="46350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MAG-41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9459" y="4455285"/>
            <a:ext cx="901806" cy="50612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VMFA 112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430876" y="5357073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VMFT</a:t>
            </a:r>
          </a:p>
          <a:p>
            <a:pPr algn="ctr"/>
            <a:r>
              <a:rPr lang="en-US" sz="1600" dirty="0">
                <a:solidFill>
                  <a:srgbClr val="FFFF00"/>
                </a:solidFill>
              </a:rPr>
              <a:t>401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20697" y="3639159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MALS 41</a:t>
            </a:r>
          </a:p>
        </p:txBody>
      </p:sp>
      <p:cxnSp>
        <p:nvCxnSpPr>
          <p:cNvPr id="35" name="Elbow Connector 34"/>
          <p:cNvCxnSpPr>
            <a:cxnSpLocks/>
            <a:stCxn id="31" idx="2"/>
            <a:endCxn id="34" idx="1"/>
          </p:cNvCxnSpPr>
          <p:nvPr/>
        </p:nvCxnSpPr>
        <p:spPr>
          <a:xfrm rot="16200000" flipH="1">
            <a:off x="3058393" y="3530962"/>
            <a:ext cx="500010" cy="224597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cxnSpLocks/>
            <a:stCxn id="31" idx="2"/>
            <a:endCxn id="32" idx="1"/>
          </p:cNvCxnSpPr>
          <p:nvPr/>
        </p:nvCxnSpPr>
        <p:spPr>
          <a:xfrm rot="16200000" flipH="1">
            <a:off x="2650234" y="3939121"/>
            <a:ext cx="1315090" cy="223359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cxnSpLocks/>
            <a:stCxn id="31" idx="2"/>
            <a:endCxn id="33" idx="1"/>
          </p:cNvCxnSpPr>
          <p:nvPr/>
        </p:nvCxnSpPr>
        <p:spPr>
          <a:xfrm rot="16200000" flipH="1">
            <a:off x="2204526" y="4384830"/>
            <a:ext cx="2217924" cy="23477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19459" y="6157075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VMM 764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978278" y="3625594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VMGR 234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985542" y="4460376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VMU 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985542" y="5364751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MWSS 471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985542" y="6157076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MWSS 473</a:t>
            </a:r>
          </a:p>
        </p:txBody>
      </p:sp>
      <p:sp>
        <p:nvSpPr>
          <p:cNvPr id="71" name="Rectangle 70"/>
          <p:cNvSpPr>
            <a:spLocks/>
          </p:cNvSpPr>
          <p:nvPr/>
        </p:nvSpPr>
        <p:spPr>
          <a:xfrm>
            <a:off x="5380272" y="2933118"/>
            <a:ext cx="1210316" cy="46350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MAG-49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184722" y="4230830"/>
            <a:ext cx="901806" cy="50612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HMH 772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184722" y="4983429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HMLA 773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184722" y="3503558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MALS 49</a:t>
            </a:r>
          </a:p>
        </p:txBody>
      </p:sp>
      <p:cxnSp>
        <p:nvCxnSpPr>
          <p:cNvPr id="75" name="Elbow Connector 74"/>
          <p:cNvCxnSpPr>
            <a:cxnSpLocks/>
            <a:stCxn id="71" idx="2"/>
            <a:endCxn id="74" idx="1"/>
          </p:cNvCxnSpPr>
          <p:nvPr/>
        </p:nvCxnSpPr>
        <p:spPr>
          <a:xfrm rot="16200000" flipH="1">
            <a:off x="5904554" y="3477496"/>
            <a:ext cx="361045" cy="19929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cxnSpLocks/>
            <a:stCxn id="71" idx="2"/>
            <a:endCxn id="72" idx="1"/>
          </p:cNvCxnSpPr>
          <p:nvPr/>
        </p:nvCxnSpPr>
        <p:spPr>
          <a:xfrm rot="16200000" flipH="1">
            <a:off x="5541441" y="3840609"/>
            <a:ext cx="1087271" cy="19929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cxnSpLocks/>
            <a:stCxn id="71" idx="2"/>
            <a:endCxn id="73" idx="1"/>
          </p:cNvCxnSpPr>
          <p:nvPr/>
        </p:nvCxnSpPr>
        <p:spPr>
          <a:xfrm rot="16200000" flipH="1">
            <a:off x="5164618" y="4217432"/>
            <a:ext cx="1840916" cy="19929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4778999" y="3503558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VMM </a:t>
            </a:r>
          </a:p>
          <a:p>
            <a:pPr algn="ctr"/>
            <a:r>
              <a:rPr lang="en-US" sz="1600" dirty="0">
                <a:solidFill>
                  <a:srgbClr val="FFFF00"/>
                </a:solidFill>
              </a:rPr>
              <a:t>774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769600" y="4279793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VMGR 452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781018" y="5018707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MWSS 472</a:t>
            </a:r>
          </a:p>
        </p:txBody>
      </p:sp>
      <p:sp>
        <p:nvSpPr>
          <p:cNvPr id="83" name="Rectangle 82"/>
          <p:cNvSpPr>
            <a:spLocks/>
          </p:cNvSpPr>
          <p:nvPr/>
        </p:nvSpPr>
        <p:spPr>
          <a:xfrm>
            <a:off x="7284253" y="2929754"/>
            <a:ext cx="1210316" cy="46350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MACG 48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043666" y="4251384"/>
            <a:ext cx="901806" cy="50612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MWCS 48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043666" y="4928948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MACS 24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053713" y="3515447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MTCS 48</a:t>
            </a:r>
          </a:p>
        </p:txBody>
      </p:sp>
      <p:cxnSp>
        <p:nvCxnSpPr>
          <p:cNvPr id="87" name="Elbow Connector 86"/>
          <p:cNvCxnSpPr>
            <a:cxnSpLocks/>
            <a:stCxn id="83" idx="2"/>
            <a:endCxn id="86" idx="1"/>
          </p:cNvCxnSpPr>
          <p:nvPr/>
        </p:nvCxnSpPr>
        <p:spPr>
          <a:xfrm rot="16200000" flipH="1">
            <a:off x="7783413" y="3499254"/>
            <a:ext cx="376298" cy="16430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cxnSpLocks/>
            <a:stCxn id="83" idx="2"/>
            <a:endCxn id="84" idx="1"/>
          </p:cNvCxnSpPr>
          <p:nvPr/>
        </p:nvCxnSpPr>
        <p:spPr>
          <a:xfrm rot="16200000" flipH="1">
            <a:off x="7410944" y="3871722"/>
            <a:ext cx="1111189" cy="15425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cxnSpLocks/>
            <a:stCxn id="83" idx="2"/>
            <a:endCxn id="85" idx="1"/>
          </p:cNvCxnSpPr>
          <p:nvPr/>
        </p:nvCxnSpPr>
        <p:spPr>
          <a:xfrm rot="16200000" flipH="1">
            <a:off x="7071639" y="4211027"/>
            <a:ext cx="1789799" cy="15425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8043666" y="5595903"/>
            <a:ext cx="901806" cy="508213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MASS 6</a:t>
            </a:r>
          </a:p>
        </p:txBody>
      </p:sp>
      <p:cxnSp>
        <p:nvCxnSpPr>
          <p:cNvPr id="93" name="Elbow Connector 92"/>
          <p:cNvCxnSpPr>
            <a:cxnSpLocks/>
            <a:stCxn id="71" idx="2"/>
            <a:endCxn id="78" idx="3"/>
          </p:cNvCxnSpPr>
          <p:nvPr/>
        </p:nvCxnSpPr>
        <p:spPr>
          <a:xfrm rot="5400000">
            <a:off x="5652596" y="3424830"/>
            <a:ext cx="361045" cy="30462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cxnSpLocks/>
            <a:stCxn id="71" idx="2"/>
            <a:endCxn id="79" idx="3"/>
          </p:cNvCxnSpPr>
          <p:nvPr/>
        </p:nvCxnSpPr>
        <p:spPr>
          <a:xfrm rot="5400000">
            <a:off x="5259778" y="3808248"/>
            <a:ext cx="1137280" cy="31402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/>
          <p:cNvCxnSpPr>
            <a:cxnSpLocks/>
            <a:stCxn id="71" idx="2"/>
            <a:endCxn id="81" idx="3"/>
          </p:cNvCxnSpPr>
          <p:nvPr/>
        </p:nvCxnSpPr>
        <p:spPr>
          <a:xfrm rot="5400000">
            <a:off x="4896030" y="4183414"/>
            <a:ext cx="1876194" cy="30260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13"/>
          <p:cNvCxnSpPr>
            <a:cxnSpLocks/>
            <a:stCxn id="31" idx="2"/>
            <a:endCxn id="38" idx="1"/>
          </p:cNvCxnSpPr>
          <p:nvPr/>
        </p:nvCxnSpPr>
        <p:spPr>
          <a:xfrm rot="16200000" flipH="1">
            <a:off x="1798816" y="4790539"/>
            <a:ext cx="3017926" cy="223359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/>
          <p:cNvCxnSpPr>
            <a:cxnSpLocks/>
            <a:stCxn id="31" idx="2"/>
            <a:endCxn id="42" idx="3"/>
          </p:cNvCxnSpPr>
          <p:nvPr/>
        </p:nvCxnSpPr>
        <p:spPr>
          <a:xfrm rot="5400000">
            <a:off x="2794870" y="3478470"/>
            <a:ext cx="486445" cy="3160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/>
          <p:cNvCxnSpPr>
            <a:cxnSpLocks/>
            <a:stCxn id="31" idx="2"/>
            <a:endCxn id="55" idx="3"/>
          </p:cNvCxnSpPr>
          <p:nvPr/>
        </p:nvCxnSpPr>
        <p:spPr>
          <a:xfrm rot="5400000">
            <a:off x="2381111" y="3899493"/>
            <a:ext cx="1321227" cy="30875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cxnSpLocks/>
            <a:stCxn id="31" idx="2"/>
            <a:endCxn id="59" idx="3"/>
          </p:cNvCxnSpPr>
          <p:nvPr/>
        </p:nvCxnSpPr>
        <p:spPr>
          <a:xfrm rot="5400000">
            <a:off x="1928923" y="4351681"/>
            <a:ext cx="2225602" cy="30875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Elbow Connector 125"/>
          <p:cNvCxnSpPr>
            <a:cxnSpLocks/>
            <a:stCxn id="31" idx="2"/>
            <a:endCxn id="60" idx="3"/>
          </p:cNvCxnSpPr>
          <p:nvPr/>
        </p:nvCxnSpPr>
        <p:spPr>
          <a:xfrm rot="5400000">
            <a:off x="1532761" y="4747843"/>
            <a:ext cx="3017927" cy="30875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/>
          <p:cNvCxnSpPr>
            <a:cxnSpLocks/>
            <a:stCxn id="83" idx="2"/>
            <a:endCxn id="90" idx="1"/>
          </p:cNvCxnSpPr>
          <p:nvPr/>
        </p:nvCxnSpPr>
        <p:spPr>
          <a:xfrm rot="16200000" flipH="1">
            <a:off x="6738161" y="4544505"/>
            <a:ext cx="2456754" cy="15425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/>
          <p:cNvSpPr>
            <a:spLocks/>
          </p:cNvSpPr>
          <p:nvPr/>
        </p:nvSpPr>
        <p:spPr>
          <a:xfrm>
            <a:off x="3966842" y="1709427"/>
            <a:ext cx="1210316" cy="46350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4</a:t>
            </a:r>
            <a:r>
              <a:rPr lang="en-US" sz="2000" baseline="30000" dirty="0">
                <a:solidFill>
                  <a:srgbClr val="FFFF00"/>
                </a:solidFill>
              </a:rPr>
              <a:t>th</a:t>
            </a:r>
            <a:r>
              <a:rPr lang="en-US" sz="2000" dirty="0">
                <a:solidFill>
                  <a:srgbClr val="FFFF00"/>
                </a:solidFill>
              </a:rPr>
              <a:t> MAW</a:t>
            </a:r>
          </a:p>
        </p:txBody>
      </p:sp>
      <p:cxnSp>
        <p:nvCxnSpPr>
          <p:cNvPr id="184" name="Elbow Connector 183"/>
          <p:cNvCxnSpPr>
            <a:cxnSpLocks/>
            <a:stCxn id="173" idx="2"/>
            <a:endCxn id="31" idx="0"/>
          </p:cNvCxnSpPr>
          <p:nvPr/>
        </p:nvCxnSpPr>
        <p:spPr>
          <a:xfrm rot="5400000">
            <a:off x="3505638" y="1863391"/>
            <a:ext cx="756825" cy="1375900"/>
          </a:xfrm>
          <a:prstGeom prst="bentConnector3">
            <a:avLst>
              <a:gd name="adj1" fmla="val 7181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Elbow Connector 189"/>
          <p:cNvCxnSpPr>
            <a:cxnSpLocks/>
            <a:stCxn id="173" idx="2"/>
            <a:endCxn id="71" idx="0"/>
          </p:cNvCxnSpPr>
          <p:nvPr/>
        </p:nvCxnSpPr>
        <p:spPr>
          <a:xfrm rot="16200000" flipH="1">
            <a:off x="4898621" y="1846308"/>
            <a:ext cx="760189" cy="1413430"/>
          </a:xfrm>
          <a:prstGeom prst="bentConnector3">
            <a:avLst>
              <a:gd name="adj1" fmla="val 700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Elbow Connector 192"/>
          <p:cNvCxnSpPr>
            <a:cxnSpLocks/>
            <a:stCxn id="173" idx="2"/>
            <a:endCxn id="83" idx="0"/>
          </p:cNvCxnSpPr>
          <p:nvPr/>
        </p:nvCxnSpPr>
        <p:spPr>
          <a:xfrm rot="16200000" flipH="1">
            <a:off x="5852293" y="892635"/>
            <a:ext cx="756825" cy="3317411"/>
          </a:xfrm>
          <a:prstGeom prst="bentConnector3">
            <a:avLst>
              <a:gd name="adj1" fmla="val 7181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0A04D6A8-A8A4-20EE-AAB9-97B3DCF71510}"/>
              </a:ext>
            </a:extLst>
          </p:cNvPr>
          <p:cNvSpPr/>
          <p:nvPr/>
        </p:nvSpPr>
        <p:spPr>
          <a:xfrm>
            <a:off x="2233267" y="4441810"/>
            <a:ext cx="439403" cy="500534"/>
          </a:xfrm>
          <a:prstGeom prst="mathMultiply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86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Elbow Connector 61"/>
          <p:cNvCxnSpPr>
            <a:stCxn id="16" idx="0"/>
          </p:cNvCxnSpPr>
          <p:nvPr/>
        </p:nvCxnSpPr>
        <p:spPr>
          <a:xfrm rot="5400000" flipH="1" flipV="1">
            <a:off x="2453846" y="3987653"/>
            <a:ext cx="4198111" cy="38197"/>
          </a:xfrm>
          <a:prstGeom prst="bentConnector3">
            <a:avLst>
              <a:gd name="adj1" fmla="val -286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863331" y="5422367"/>
            <a:ext cx="1295400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1</a:t>
            </a:r>
            <a:r>
              <a:rPr lang="en-US" sz="1400" baseline="30000" dirty="0">
                <a:solidFill>
                  <a:srgbClr val="FFFF00"/>
                </a:solidFill>
              </a:rPr>
              <a:t>st</a:t>
            </a:r>
            <a:r>
              <a:rPr lang="en-US" sz="1400" dirty="0">
                <a:solidFill>
                  <a:srgbClr val="FFFF00"/>
                </a:solidFill>
              </a:rPr>
              <a:t> CAG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71181" y="5422151"/>
            <a:ext cx="1295400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3</a:t>
            </a:r>
            <a:r>
              <a:rPr lang="en-US" sz="1400" baseline="30000" dirty="0">
                <a:solidFill>
                  <a:srgbClr val="FFFF00"/>
                </a:solidFill>
              </a:rPr>
              <a:t>rd</a:t>
            </a:r>
            <a:r>
              <a:rPr lang="en-US" sz="1400" dirty="0">
                <a:solidFill>
                  <a:srgbClr val="FFFF00"/>
                </a:solidFill>
              </a:rPr>
              <a:t> CAG</a:t>
            </a:r>
          </a:p>
        </p:txBody>
      </p:sp>
      <p:sp>
        <p:nvSpPr>
          <p:cNvPr id="9" name="Rectangle 8"/>
          <p:cNvSpPr/>
          <p:nvPr/>
        </p:nvSpPr>
        <p:spPr>
          <a:xfrm>
            <a:off x="7162800" y="5410200"/>
            <a:ext cx="1295400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4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CAG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52600" y="2681345"/>
            <a:ext cx="1143000" cy="536788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Intel Support Battalion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5055" y="4337657"/>
            <a:ext cx="1219200" cy="54396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3</a:t>
            </a:r>
            <a:r>
              <a:rPr lang="en-US" sz="1400" baseline="30000" dirty="0">
                <a:solidFill>
                  <a:srgbClr val="FFFF00"/>
                </a:solidFill>
              </a:rPr>
              <a:t>rd</a:t>
            </a:r>
            <a:r>
              <a:rPr lang="en-US" sz="1400" dirty="0">
                <a:solidFill>
                  <a:srgbClr val="FFFF00"/>
                </a:solidFill>
              </a:rPr>
              <a:t> ANGLICO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13876" y="4332838"/>
            <a:ext cx="1219200" cy="53678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6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ANGLICO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677711"/>
            <a:ext cx="1143000" cy="54042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4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LE</a:t>
            </a:r>
          </a:p>
          <a:p>
            <a:pPr algn="ctr"/>
            <a:r>
              <a:rPr lang="en-US" sz="1400" dirty="0">
                <a:solidFill>
                  <a:srgbClr val="FFFF00"/>
                </a:solidFill>
              </a:rPr>
              <a:t>Battalion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00400" y="2674173"/>
            <a:ext cx="1143000" cy="54396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6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</a:t>
            </a:r>
            <a:r>
              <a:rPr lang="en-US" sz="1400" dirty="0" err="1">
                <a:solidFill>
                  <a:srgbClr val="FFFF00"/>
                </a:solidFill>
              </a:rPr>
              <a:t>Comm</a:t>
            </a:r>
            <a:r>
              <a:rPr lang="en-US" sz="1400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FFFF00"/>
                </a:solidFill>
              </a:rPr>
              <a:t>Battalion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000" y="6105806"/>
            <a:ext cx="8305606" cy="594316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Marine Corps Individual Reserve Support Activity </a:t>
            </a:r>
          </a:p>
          <a:p>
            <a:pPr algn="ctr"/>
            <a:r>
              <a:rPr lang="en-US" sz="1400" dirty="0">
                <a:solidFill>
                  <a:srgbClr val="FFFF00"/>
                </a:solidFill>
              </a:rPr>
              <a:t>(MCIRSA)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566726" y="3581400"/>
            <a:ext cx="1324627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RSU / DPC-E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16016" y="3590568"/>
            <a:ext cx="1295400" cy="407829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RSU / DPC-W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36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Force Headquarters Group</a:t>
            </a:r>
          </a:p>
        </p:txBody>
      </p:sp>
      <p:cxnSp>
        <p:nvCxnSpPr>
          <p:cNvPr id="22" name="Elbow Connector 21"/>
          <p:cNvCxnSpPr>
            <a:endCxn id="14" idx="0"/>
          </p:cNvCxnSpPr>
          <p:nvPr/>
        </p:nvCxnSpPr>
        <p:spPr>
          <a:xfrm rot="5400000">
            <a:off x="2339142" y="444853"/>
            <a:ext cx="770016" cy="36957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endCxn id="10" idx="0"/>
          </p:cNvCxnSpPr>
          <p:nvPr/>
        </p:nvCxnSpPr>
        <p:spPr>
          <a:xfrm rot="5400000">
            <a:off x="3061225" y="1170570"/>
            <a:ext cx="773650" cy="22479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15" idx="0"/>
          </p:cNvCxnSpPr>
          <p:nvPr/>
        </p:nvCxnSpPr>
        <p:spPr>
          <a:xfrm rot="5400000">
            <a:off x="3788711" y="1890884"/>
            <a:ext cx="766478" cy="8001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endCxn id="36" idx="0"/>
          </p:cNvCxnSpPr>
          <p:nvPr/>
        </p:nvCxnSpPr>
        <p:spPr>
          <a:xfrm rot="16200000" flipH="1">
            <a:off x="5299641" y="1180053"/>
            <a:ext cx="780011" cy="223529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107" idx="0"/>
          </p:cNvCxnSpPr>
          <p:nvPr/>
        </p:nvCxnSpPr>
        <p:spPr>
          <a:xfrm rot="16200000" flipH="1">
            <a:off x="6004902" y="474792"/>
            <a:ext cx="794595" cy="366039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endCxn id="18" idx="1"/>
          </p:cNvCxnSpPr>
          <p:nvPr/>
        </p:nvCxnSpPr>
        <p:spPr>
          <a:xfrm rot="16200000" flipH="1">
            <a:off x="4130553" y="2349142"/>
            <a:ext cx="1877620" cy="99472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5" idx="0"/>
          </p:cNvCxnSpPr>
          <p:nvPr/>
        </p:nvCxnSpPr>
        <p:spPr>
          <a:xfrm rot="16200000" flipV="1">
            <a:off x="4605134" y="1874561"/>
            <a:ext cx="782428" cy="84869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endCxn id="19" idx="3"/>
          </p:cNvCxnSpPr>
          <p:nvPr/>
        </p:nvCxnSpPr>
        <p:spPr>
          <a:xfrm rot="5400000">
            <a:off x="3148314" y="2370797"/>
            <a:ext cx="1886788" cy="96058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5" idx="0"/>
          </p:cNvCxnSpPr>
          <p:nvPr/>
        </p:nvCxnSpPr>
        <p:spPr>
          <a:xfrm rot="5400000" flipH="1" flipV="1">
            <a:off x="1284179" y="2134547"/>
            <a:ext cx="3514672" cy="3060969"/>
          </a:xfrm>
          <a:prstGeom prst="bentConnector3">
            <a:avLst>
              <a:gd name="adj1" fmla="val 853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7" idx="0"/>
          </p:cNvCxnSpPr>
          <p:nvPr/>
        </p:nvCxnSpPr>
        <p:spPr>
          <a:xfrm rot="16200000" flipV="1">
            <a:off x="3388213" y="3091482"/>
            <a:ext cx="3514456" cy="1146881"/>
          </a:xfrm>
          <a:prstGeom prst="bentConnector3">
            <a:avLst>
              <a:gd name="adj1" fmla="val 853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9" idx="0"/>
          </p:cNvCxnSpPr>
          <p:nvPr/>
        </p:nvCxnSpPr>
        <p:spPr>
          <a:xfrm rot="16200000" flipV="1">
            <a:off x="4439998" y="2039698"/>
            <a:ext cx="3502505" cy="3238500"/>
          </a:xfrm>
          <a:prstGeom prst="bentConnector3">
            <a:avLst>
              <a:gd name="adj1" fmla="val 839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5188"/>
            <a:ext cx="1981200" cy="180860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821591" y="2690123"/>
            <a:ext cx="1198209" cy="527254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Advisor Co A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194596" y="2687706"/>
            <a:ext cx="1225393" cy="52967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Advisor Co B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95041" y="4337658"/>
            <a:ext cx="1324627" cy="53914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Cyber Def Co 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981169" y="4337658"/>
            <a:ext cx="1324627" cy="53914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Cyber Def Co A</a:t>
            </a:r>
          </a:p>
        </p:txBody>
      </p:sp>
      <p:cxnSp>
        <p:nvCxnSpPr>
          <p:cNvPr id="85" name="Elbow Connector 84"/>
          <p:cNvCxnSpPr>
            <a:stCxn id="11" idx="0"/>
          </p:cNvCxnSpPr>
          <p:nvPr/>
        </p:nvCxnSpPr>
        <p:spPr>
          <a:xfrm rot="5400000" flipH="1" flipV="1">
            <a:off x="1708346" y="1474004"/>
            <a:ext cx="2429962" cy="3297345"/>
          </a:xfrm>
          <a:prstGeom prst="bentConnector3">
            <a:avLst>
              <a:gd name="adj1" fmla="val 727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42" idx="0"/>
          </p:cNvCxnSpPr>
          <p:nvPr/>
        </p:nvCxnSpPr>
        <p:spPr>
          <a:xfrm rot="16200000" flipV="1">
            <a:off x="3892761" y="2586935"/>
            <a:ext cx="2429963" cy="1071483"/>
          </a:xfrm>
          <a:prstGeom prst="bentConnector3">
            <a:avLst>
              <a:gd name="adj1" fmla="val 72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7613118" y="2702290"/>
            <a:ext cx="1238561" cy="51508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Advisor Co C</a:t>
            </a:r>
          </a:p>
        </p:txBody>
      </p:sp>
      <p:cxnSp>
        <p:nvCxnSpPr>
          <p:cNvPr id="122" name="Elbow Connector 121"/>
          <p:cNvCxnSpPr>
            <a:stCxn id="12" idx="0"/>
          </p:cNvCxnSpPr>
          <p:nvPr/>
        </p:nvCxnSpPr>
        <p:spPr>
          <a:xfrm rot="5400000" flipH="1" flipV="1">
            <a:off x="2985167" y="2746005"/>
            <a:ext cx="2425143" cy="748524"/>
          </a:xfrm>
          <a:prstGeom prst="bentConnector3">
            <a:avLst>
              <a:gd name="adj1" fmla="val 701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939657" y="4332838"/>
            <a:ext cx="1219200" cy="543961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4</a:t>
            </a:r>
            <a:r>
              <a:rPr lang="en-US" sz="1400" baseline="30000" dirty="0">
                <a:solidFill>
                  <a:srgbClr val="FFFF00"/>
                </a:solidFill>
              </a:rPr>
              <a:t>th</a:t>
            </a:r>
            <a:r>
              <a:rPr lang="en-US" sz="1400" dirty="0">
                <a:solidFill>
                  <a:srgbClr val="FFFF00"/>
                </a:solidFill>
              </a:rPr>
              <a:t> ANGLICO</a:t>
            </a:r>
          </a:p>
        </p:txBody>
      </p:sp>
      <p:cxnSp>
        <p:nvCxnSpPr>
          <p:cNvPr id="48" name="Elbow Connector 47"/>
          <p:cNvCxnSpPr>
            <a:endCxn id="38" idx="0"/>
          </p:cNvCxnSpPr>
          <p:nvPr/>
        </p:nvCxnSpPr>
        <p:spPr>
          <a:xfrm rot="10800000" flipV="1">
            <a:off x="2549258" y="4166918"/>
            <a:ext cx="2022743" cy="16592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41" idx="0"/>
          </p:cNvCxnSpPr>
          <p:nvPr/>
        </p:nvCxnSpPr>
        <p:spPr>
          <a:xfrm rot="16200000" flipV="1">
            <a:off x="5988535" y="2768838"/>
            <a:ext cx="170740" cy="2966900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3886200" y="1631867"/>
            <a:ext cx="13716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1744" tIns="15872" rIns="31744" bIns="158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FFFF00"/>
                </a:solidFill>
              </a:rPr>
              <a:t>FHG</a:t>
            </a:r>
          </a:p>
        </p:txBody>
      </p:sp>
    </p:spTree>
    <p:extLst>
      <p:ext uri="{BB962C8B-B14F-4D97-AF65-F5344CB8AC3E}">
        <p14:creationId xmlns:p14="http://schemas.microsoft.com/office/powerpoint/2010/main" val="370075700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Inspector – Instructor (I-I)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B7AEF-1087-4839-879C-2841606DC4B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cxnSp>
        <p:nvCxnSpPr>
          <p:cNvPr id="17439" name="Straight Connector 40"/>
          <p:cNvCxnSpPr>
            <a:cxnSpLocks noChangeShapeType="1"/>
          </p:cNvCxnSpPr>
          <p:nvPr/>
        </p:nvCxnSpPr>
        <p:spPr bwMode="auto">
          <a:xfrm>
            <a:off x="7885113" y="3052763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079E4AE-5FE9-4595-8CB3-CCAFF70F6162}"/>
              </a:ext>
            </a:extLst>
          </p:cNvPr>
          <p:cNvSpPr/>
          <p:nvPr/>
        </p:nvSpPr>
        <p:spPr>
          <a:xfrm>
            <a:off x="9173705" y="4335283"/>
            <a:ext cx="6047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endParaRPr lang="en-US" altLang="en-US" dirty="0"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375385" y="1568918"/>
            <a:ext cx="8616215" cy="5099468"/>
          </a:xfrm>
        </p:spPr>
        <p:txBody>
          <a:bodyPr>
            <a:normAutofit lnSpcReduction="10000"/>
          </a:bodyPr>
          <a:lstStyle/>
          <a:p>
            <a:pPr>
              <a:buFontTx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Full time support to the RC (~6,300) is composed of 1/3 AR and 2/3 AC 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Serves as Installation Commander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Symbiotic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Supporting/Supported relationship with SMCR OIC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Consolidated Memorandum of Receipt (CMR) Responsible Officer (RO)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Schedules ranges, training areas. Coordinates travel and external support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Performs personnel administration functions 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Trains, Advises, and Assists SMCR staff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Manages equipment maintenance </a:t>
            </a:r>
          </a:p>
          <a:p>
            <a:pPr lvl="1"/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Aided by Site Senior Enlisted Advisor</a:t>
            </a:r>
          </a:p>
          <a:p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Majority are Captains &amp; Majors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Command slated AC/AR O-5/O-6s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526" y="4502782"/>
            <a:ext cx="3063089" cy="216560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0439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4319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Key Points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“Active Duty” is a duty status, not a component or type of Marine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your Reserve manpower</a:t>
            </a:r>
          </a:p>
          <a:p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SMCR Marines 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Older, more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ndependent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Vastly different life experience and capabilities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Competing priorities, service often unpaid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Perpetually includes veterans of the last war</a:t>
            </a: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Training requirements 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Same school requirements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Same T&amp;R standards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Same PME requirements</a:t>
            </a:r>
          </a:p>
          <a:p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9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3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02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5530" y="1646239"/>
            <a:ext cx="8958470" cy="5006352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Categories and Capability of the RC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Active Duty in the RC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Officers understand purpose of the RC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USMC’s finest are retained upon EAS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“Retention is every leader’s responsibility…”</a:t>
            </a:r>
          </a:p>
          <a:p>
            <a:pPr marL="0" indent="0" algn="r">
              <a:buNone/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- Gen R.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Neller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37</a:t>
            </a:r>
            <a:r>
              <a:rPr lang="en-US" sz="36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CMC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47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WWI – Interwar Era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600" b="0" dirty="0">
                <a:latin typeface="Arial" panose="020B0604020202020204" pitchFamily="34" charset="0"/>
                <a:cs typeface="Arial" panose="020B0604020202020204" pitchFamily="34" charset="0"/>
              </a:rPr>
              <a:t>Established by the Naval Appropriations Act 1916</a:t>
            </a:r>
          </a:p>
          <a:p>
            <a:pPr lvl="1"/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During WWI, reserve grew from 35 Marines to nearly 6,500</a:t>
            </a:r>
          </a:p>
          <a:p>
            <a:pPr lvl="1"/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Rapidly mobilized, seamlessly integrated into active units</a:t>
            </a:r>
          </a:p>
          <a:p>
            <a:pPr lvl="1"/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All Reserve Marines were demobilized or discharged by 1922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1925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Gen John A Lejeune, CMC advocates for USMCR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Organized into 18 battalions and established aviation squadron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Annual Training (AT) established, only period which was paid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Became a collection of former Active Duty Marines growing to 10,000 by 1930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“They are Marines, who from motives of patriotism and love of Corps alone, are devoting their vacation days to the service without reward.”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Naval Reserve Act of 1938 - Required the creation, administration, and pay of a Reserve Component</a:t>
            </a:r>
          </a:p>
          <a:p>
            <a:pPr marL="342900" lvl="1" indent="0">
              <a:buNone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584949"/>
              </p:ext>
            </p:extLst>
          </p:nvPr>
        </p:nvGraphicFramePr>
        <p:xfrm>
          <a:off x="0" y="6053328"/>
          <a:ext cx="9144000" cy="89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261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42B6F-F79F-4BC7-B3E5-20A3760372A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2387600" y="0"/>
            <a:ext cx="6299200" cy="175260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2387600" y="1355338"/>
            <a:ext cx="6299200" cy="171311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Maj Dean, Jeffrey F. 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ROCP Manager, Reserve Affairs, HQMC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jeffrey.f.dean@usmc.mil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O: (703) 784-0537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25478" y="6356351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 Dean, J.F. , RAM-4  M&amp;RA,  703-784-0537</a:t>
            </a:r>
          </a:p>
        </p:txBody>
      </p:sp>
      <p:sp>
        <p:nvSpPr>
          <p:cNvPr id="8" name="Subtitle 4"/>
          <p:cNvSpPr txBox="1">
            <a:spLocks/>
          </p:cNvSpPr>
          <p:nvPr/>
        </p:nvSpPr>
        <p:spPr>
          <a:xfrm>
            <a:off x="2387600" y="2913001"/>
            <a:ext cx="6400800" cy="205740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Capt Speyer, Shane C. 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ROCP Assistant Manager, Reserve Affairs, HQMC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shane.speyer@usmc.mil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O: (703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) 784-0532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2387600" y="4555873"/>
            <a:ext cx="6400800" cy="205740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Sgt Dowson, Demond L.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ROCP Admin Chief, Reserve Affairs, HQMC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demond.dowson@usmc.mil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O: (703) 784-0523</a:t>
            </a:r>
          </a:p>
        </p:txBody>
      </p:sp>
    </p:spTree>
    <p:extLst>
      <p:ext uri="{BB962C8B-B14F-4D97-AF65-F5344CB8AC3E}">
        <p14:creationId xmlns:p14="http://schemas.microsoft.com/office/powerpoint/2010/main" val="203747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World War II</a:t>
            </a:r>
          </a:p>
        </p:txBody>
      </p:sp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0A60A-61CA-48AB-BEB4-338B10DE1FA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9219" name="Picture 7" descr="File:WW2 Iwo Jima flag raisin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3" y="1600200"/>
            <a:ext cx="5219700" cy="404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2"/>
          <p:cNvSpPr txBox="1">
            <a:spLocks noChangeArrowheads="1"/>
          </p:cNvSpPr>
          <p:nvPr/>
        </p:nvSpPr>
        <p:spPr bwMode="auto">
          <a:xfrm>
            <a:off x="3498470" y="5641731"/>
            <a:ext cx="21403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23 Feb 1945 (D+4)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194939"/>
              </p:ext>
            </p:extLst>
          </p:nvPr>
        </p:nvGraphicFramePr>
        <p:xfrm>
          <a:off x="-3365" y="5916167"/>
          <a:ext cx="9144000" cy="1079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 descr="https://upload.wikimedia.org/wikipedia/commons/a/a1/Iwo_Jima_-_Landing_Pla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633" y="1600200"/>
            <a:ext cx="2866334" cy="404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63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77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World War II</a:t>
            </a:r>
          </a:p>
        </p:txBody>
      </p:sp>
      <p:sp>
        <p:nvSpPr>
          <p:cNvPr id="8194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6075" lvl="1" indent="-346075">
              <a:buFont typeface="Arial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1940 – Active USMC End Strength: 15,000</a:t>
            </a:r>
          </a:p>
          <a:p>
            <a:pPr marL="346075" lvl="1" indent="-346075">
              <a:buFont typeface="Arial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Rapidly generated manpower </a:t>
            </a:r>
          </a:p>
          <a:p>
            <a:pPr marL="346075" lvl="1" indent="-346075">
              <a:buFont typeface="Arial" pitchFamily="34" charset="0"/>
              <a:buChar char="•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Two Enlistment contracts:  “Regular” &amp; “Duration”</a:t>
            </a:r>
          </a:p>
          <a:p>
            <a:pPr marL="346075" indent="-346075">
              <a:buFontTx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Of 589,853 Marines to serve during WWII, 70% were Reservists</a:t>
            </a:r>
          </a:p>
          <a:p>
            <a:pPr marL="346075" indent="-346075">
              <a:buFontTx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44/83 MOH Recipients were Reservists including Pappy </a:t>
            </a: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Boyington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>
              <a:buFontTx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20 USMCR MOH recipients at Iwo Jima alone</a:t>
            </a:r>
          </a:p>
          <a:p>
            <a:pPr marL="346075" indent="-346075">
              <a:buFontTx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“Our greatest blessing, our greatest strength…when fighting side by side, the labels Reserve and Regular melt away.”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B0E89-09DE-47AB-A61D-866D7950F8F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AutoShape 2" descr="Image result for pappy boyington">
            <a:extLst>
              <a:ext uri="{FF2B5EF4-FFF2-40B4-BE49-F238E27FC236}">
                <a16:creationId xmlns:a16="http://schemas.microsoft.com/office/drawing/2014/main" id="{FB885F3D-F5F7-4079-91C8-5488A7A28D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D9D7C9-1A7B-43EE-8D40-F92ABAD1108D}"/>
              </a:ext>
            </a:extLst>
          </p:cNvPr>
          <p:cNvSpPr/>
          <p:nvPr/>
        </p:nvSpPr>
        <p:spPr>
          <a:xfrm>
            <a:off x="228600" y="64008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444444"/>
                </a:solidFill>
                <a:latin typeface="Times New Roman" panose="02020603050405020304" pitchFamily="18" charset="0"/>
              </a:rPr>
              <a:t>“…Reserve Marines of the World War II era made an invaluable contribution…”</a:t>
            </a:r>
            <a:endParaRPr lang="en-US" i="1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149011"/>
              </p:ext>
            </p:extLst>
          </p:nvPr>
        </p:nvGraphicFramePr>
        <p:xfrm>
          <a:off x="10318" y="6016752"/>
          <a:ext cx="9144000" cy="84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5307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239622"/>
              </p:ext>
            </p:extLst>
          </p:nvPr>
        </p:nvGraphicFramePr>
        <p:xfrm>
          <a:off x="10318" y="4191000"/>
          <a:ext cx="9144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195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Post-war Era (1946-1948)</a:t>
            </a:r>
          </a:p>
        </p:txBody>
      </p:sp>
      <p:sp>
        <p:nvSpPr>
          <p:cNvPr id="819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ctr">
              <a:buNone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August 15, 1945 – Armistice signed by Japan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 algn="ctr">
              <a:buNone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1945 – USMC strength: 475,000</a:t>
            </a:r>
          </a:p>
          <a:p>
            <a:pPr marL="0" lvl="1" indent="0" algn="ctr">
              <a:buNone/>
            </a:pP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marL="0" lvl="1" indent="0">
              <a:buNone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indent="0">
              <a:buNone/>
            </a:pPr>
            <a:endParaRPr sz="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1947 – USMC strength 92,000</a:t>
            </a:r>
          </a:p>
          <a:p>
            <a:pPr marL="0" indent="0" algn="ctr">
              <a:buNone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1949 – USMCR strength grows to 129,000</a:t>
            </a: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B0E89-09DE-47AB-A61D-866D7950F8F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04133B4C-C349-4AC9-A997-42FF2A22E050}"/>
              </a:ext>
            </a:extLst>
          </p:cNvPr>
          <p:cNvSpPr/>
          <p:nvPr/>
        </p:nvSpPr>
        <p:spPr bwMode="auto">
          <a:xfrm>
            <a:off x="2552700" y="3200400"/>
            <a:ext cx="4038600" cy="1801088"/>
          </a:xfrm>
          <a:prstGeom prst="downArrow">
            <a:avLst/>
          </a:prstGeom>
          <a:gradFill>
            <a:gsLst>
              <a:gs pos="0">
                <a:schemeClr val="bg1"/>
              </a:gs>
              <a:gs pos="38000">
                <a:schemeClr val="bg1">
                  <a:lumMod val="75000"/>
                </a:schemeClr>
              </a:gs>
              <a:gs pos="96000">
                <a:schemeClr val="tx1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 End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21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89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Korean War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5B0E3-588C-481C-A0EA-19CB3370CC0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94722"/>
              </p:ext>
            </p:extLst>
          </p:nvPr>
        </p:nvGraphicFramePr>
        <p:xfrm>
          <a:off x="-11824" y="5998464"/>
          <a:ext cx="9144000" cy="91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2145" y="1599079"/>
            <a:ext cx="5354655" cy="3521392"/>
          </a:xfrm>
          <a:prstGeom prst="rect">
            <a:avLst/>
          </a:prstGeom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256702" y="5120471"/>
            <a:ext cx="1505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15 Sep 1950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" y="1612247"/>
            <a:ext cx="2514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“Nearly as many men required to bring it up</a:t>
            </a:r>
          </a:p>
          <a:p>
            <a:pPr algn="ctr"/>
            <a:r>
              <a:rPr lang="en-US" dirty="0"/>
              <a:t>to full strength as were contained in the entire FMF.  But so great was his confidence in the Marine Corps Reserve</a:t>
            </a:r>
          </a:p>
          <a:p>
            <a:pPr algn="ctr"/>
            <a:r>
              <a:rPr lang="en-US" dirty="0"/>
              <a:t>that he did not hesitate to take the responsibility.”</a:t>
            </a:r>
          </a:p>
          <a:p>
            <a:endParaRPr lang="en-US" dirty="0"/>
          </a:p>
          <a:p>
            <a:pPr algn="ctr"/>
            <a:r>
              <a:rPr lang="en-US" b="1" dirty="0"/>
              <a:t>3,459 on 26 July</a:t>
            </a:r>
          </a:p>
          <a:p>
            <a:pPr algn="ctr"/>
            <a:r>
              <a:rPr lang="en-US" b="1" dirty="0"/>
              <a:t>17,162 on 7 Aug</a:t>
            </a:r>
          </a:p>
        </p:txBody>
      </p:sp>
    </p:spTree>
    <p:extLst>
      <p:ext uri="{BB962C8B-B14F-4D97-AF65-F5344CB8AC3E}">
        <p14:creationId xmlns:p14="http://schemas.microsoft.com/office/powerpoint/2010/main" val="700771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89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Korean War</a:t>
            </a:r>
          </a:p>
        </p:txBody>
      </p:sp>
      <p:sp>
        <p:nvSpPr>
          <p:cNvPr id="1024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In 1950, 33,000 reservists called up to reconstitute 1st Marine Division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1st mass activation of Reserve Marines </a:t>
            </a:r>
          </a:p>
          <a:p>
            <a:pPr>
              <a:buFontTx/>
              <a:buChar char="•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Validated the need for a Marine Corps Reserve</a:t>
            </a:r>
          </a:p>
          <a:p>
            <a:pPr>
              <a:buFontTx/>
              <a:buChar char="•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By 1951 approximately 50% of all Marines serving in Korea were reservists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130,000 reservists serving on active duty</a:t>
            </a:r>
          </a:p>
          <a:p>
            <a:pPr lvl="1"/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Recalled and in war zone in 60 days</a:t>
            </a:r>
            <a:endParaRPr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5B0E3-588C-481C-A0EA-19CB3370CC0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-11824" y="5998464"/>
          <a:ext cx="9144000" cy="91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569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Vietnam War</a:t>
            </a:r>
          </a:p>
        </p:txBody>
      </p:sp>
      <p:sp>
        <p:nvSpPr>
          <p:cNvPr id="7170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USMCR never mass activated for Vietnam service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Used as “strategic reserve” in the event of war with the Soviet Union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Hundreds of Reserve Marines deployed as Individual Augments</a:t>
            </a:r>
            <a:endParaRPr lang="en-US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Draft/Conscription</a:t>
            </a:r>
          </a:p>
          <a:p>
            <a:pPr lvl="1"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 million service members during Vietnam</a:t>
            </a:r>
          </a:p>
          <a:p>
            <a:pPr lvl="1"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Historically high number of court martials and misconduct</a:t>
            </a:r>
          </a:p>
          <a:p>
            <a:pPr lvl="1"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Abandoned in 1973</a:t>
            </a: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December 1972 last man drafted into service</a:t>
            </a:r>
          </a:p>
          <a:p>
            <a:pPr eaLnBrk="1" hangingPunct="1">
              <a:defRPr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Reorganized to current MAGTF construct</a:t>
            </a:r>
          </a:p>
          <a:p>
            <a:pPr lvl="1">
              <a:defRPr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1" hangingPunct="1">
              <a:buFontTx/>
              <a:buNone/>
              <a:defRPr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1" hangingPunct="1">
              <a:buFontTx/>
              <a:buNone/>
              <a:defRPr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buFont typeface="Arial" charset="0"/>
              <a:buChar char="̶"/>
              <a:defRPr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charset="0"/>
              <a:buChar char="̶"/>
              <a:defRPr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D3A4A5-2E53-41BC-BA35-173A086E1E2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991501"/>
              </p:ext>
            </p:extLst>
          </p:nvPr>
        </p:nvGraphicFramePr>
        <p:xfrm>
          <a:off x="10318" y="4191000"/>
          <a:ext cx="9144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3160268"/>
      </p:ext>
    </p:extLst>
  </p:cSld>
  <p:clrMapOvr>
    <a:masterClrMapping/>
  </p:clrMapOvr>
</p:sld>
</file>

<file path=ppt/theme/theme1.xml><?xml version="1.0" encoding="utf-8"?>
<a:theme xmlns:a="http://schemas.openxmlformats.org/drawingml/2006/main" name="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EE9100B844D24C94C89F913D6D46A9" ma:contentTypeVersion="16" ma:contentTypeDescription="Create a new document." ma:contentTypeScope="" ma:versionID="6deac792eea79332a1aa38941628b403">
  <xsd:schema xmlns:xsd="http://www.w3.org/2001/XMLSchema" xmlns:xs="http://www.w3.org/2001/XMLSchema" xmlns:p="http://schemas.microsoft.com/office/2006/metadata/properties" xmlns:ns1="http://schemas.microsoft.com/sharepoint/v3" xmlns:ns2="23ec20fd-2e42-4d53-954c-b3eee74d5b50" xmlns:ns3="455b9a2d-c5ce-436f-a90e-4b46f118aaad" targetNamespace="http://schemas.microsoft.com/office/2006/metadata/properties" ma:root="true" ma:fieldsID="98e0a358a8b7c373a1d7c37269d99c11" ns1:_="" ns2:_="" ns3:_="">
    <xsd:import namespace="http://schemas.microsoft.com/sharepoint/v3"/>
    <xsd:import namespace="23ec20fd-2e42-4d53-954c-b3eee74d5b50"/>
    <xsd:import namespace="455b9a2d-c5ce-436f-a90e-4b46f118aa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ec20fd-2e42-4d53-954c-b3eee74d5b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1c7be36e-9551-4638-a550-39ad874449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b9a2d-c5ce-436f-a90e-4b46f118aaa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0811940-6e2c-40cd-81a7-94f486216462}" ma:internalName="TaxCatchAll" ma:showField="CatchAllData" ma:web="455b9a2d-c5ce-436f-a90e-4b46f118aa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4A6867-DC9A-4EBB-92DC-F913F03D9C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7C698C-D5BE-4052-A24B-D7297DDB5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3ec20fd-2e42-4d53-954c-b3eee74d5b50"/>
    <ds:schemaRef ds:uri="455b9a2d-c5ce-436f-a90e-4b46f118aa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2337</Words>
  <Application>Microsoft Office PowerPoint</Application>
  <PresentationFormat>On-screen Show (4:3)</PresentationFormat>
  <Paragraphs>513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M&amp;RA Logo</vt:lpstr>
      <vt:lpstr>PowerPoint Presentation</vt:lpstr>
      <vt:lpstr>Intent</vt:lpstr>
      <vt:lpstr>WWI – Interwar Era</vt:lpstr>
      <vt:lpstr>World War II</vt:lpstr>
      <vt:lpstr>World War II</vt:lpstr>
      <vt:lpstr>Post-war Era (1946-1948)</vt:lpstr>
      <vt:lpstr>Korean War</vt:lpstr>
      <vt:lpstr>Korean War</vt:lpstr>
      <vt:lpstr>Vietnam War</vt:lpstr>
      <vt:lpstr>Gulf War</vt:lpstr>
      <vt:lpstr>OIF/OEF</vt:lpstr>
      <vt:lpstr>The USMCR in 2030</vt:lpstr>
      <vt:lpstr>What is “the Reserve”…?</vt:lpstr>
      <vt:lpstr>The Reserve Component</vt:lpstr>
      <vt:lpstr>Doctrinal Definition</vt:lpstr>
      <vt:lpstr>The Total Force Concept</vt:lpstr>
      <vt:lpstr>Reserve Component Structure</vt:lpstr>
      <vt:lpstr>Individual Ready Reserve (IRR)</vt:lpstr>
      <vt:lpstr>Selected Marine Corps Reserve</vt:lpstr>
      <vt:lpstr>The Active Reserve</vt:lpstr>
      <vt:lpstr>Individual Mobilization Augmentee</vt:lpstr>
      <vt:lpstr>Where is the SMCR…?</vt:lpstr>
      <vt:lpstr>4th Marine Division</vt:lpstr>
      <vt:lpstr>4th Marine Logistics Group</vt:lpstr>
      <vt:lpstr>4th Marine Aircraft Wing</vt:lpstr>
      <vt:lpstr>Force Headquarters Group</vt:lpstr>
      <vt:lpstr>Inspector – Instructor (I-I)</vt:lpstr>
      <vt:lpstr>Key Points</vt:lpstr>
      <vt:lpstr>Conclusion</vt:lpstr>
      <vt:lpstr>Questions</vt:lpstr>
    </vt:vector>
  </TitlesOfParts>
  <Company>USMC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 Major Rachel A.</dc:creator>
  <cp:lastModifiedBy>Speyer Capt Shane C</cp:lastModifiedBy>
  <cp:revision>439</cp:revision>
  <cp:lastPrinted>2024-04-05T13:42:34Z</cp:lastPrinted>
  <dcterms:created xsi:type="dcterms:W3CDTF">2019-02-01T21:54:54Z</dcterms:created>
  <dcterms:modified xsi:type="dcterms:W3CDTF">2024-10-17T15:57:08Z</dcterms:modified>
</cp:coreProperties>
</file>