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5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  <p:sldMasterId id="2147483679" r:id="rId5"/>
    <p:sldMasterId id="2147483697" r:id="rId6"/>
    <p:sldMasterId id="2147483713" r:id="rId7"/>
    <p:sldMasterId id="2147483731" r:id="rId8"/>
    <p:sldMasterId id="2147483749" r:id="rId9"/>
  </p:sldMasterIdLst>
  <p:notesMasterIdLst>
    <p:notesMasterId r:id="rId24"/>
  </p:notesMasterIdLst>
  <p:sldIdLst>
    <p:sldId id="261" r:id="rId10"/>
    <p:sldId id="320" r:id="rId11"/>
    <p:sldId id="353" r:id="rId12"/>
    <p:sldId id="354" r:id="rId13"/>
    <p:sldId id="309" r:id="rId14"/>
    <p:sldId id="327" r:id="rId15"/>
    <p:sldId id="355" r:id="rId16"/>
    <p:sldId id="325" r:id="rId17"/>
    <p:sldId id="342" r:id="rId18"/>
    <p:sldId id="343" r:id="rId19"/>
    <p:sldId id="356" r:id="rId20"/>
    <p:sldId id="344" r:id="rId21"/>
    <p:sldId id="329" r:id="rId22"/>
    <p:sldId id="34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928495-3BA8-4931-8B09-831805AAACA1}" v="402" dt="2025-02-08T00:54:29.7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peyer Capt Shane C" userId="19b25051-83d2-4b91-aaee-af2e3b529954" providerId="ADAL" clId="{30928495-3BA8-4931-8B09-831805AAACA1}"/>
    <pc:docChg chg="undo custSel addSld delSld modSld sldOrd">
      <pc:chgData name="Speyer Capt Shane C" userId="19b25051-83d2-4b91-aaee-af2e3b529954" providerId="ADAL" clId="{30928495-3BA8-4931-8B09-831805AAACA1}" dt="2025-02-08T01:06:57.591" v="3259" actId="20577"/>
      <pc:docMkLst>
        <pc:docMk/>
      </pc:docMkLst>
      <pc:sldChg chg="modSp mod">
        <pc:chgData name="Speyer Capt Shane C" userId="19b25051-83d2-4b91-aaee-af2e3b529954" providerId="ADAL" clId="{30928495-3BA8-4931-8B09-831805AAACA1}" dt="2025-02-08T01:06:57.591" v="3259" actId="20577"/>
        <pc:sldMkLst>
          <pc:docMk/>
          <pc:sldMk cId="1274650595" sldId="261"/>
        </pc:sldMkLst>
        <pc:spChg chg="mod">
          <ac:chgData name="Speyer Capt Shane C" userId="19b25051-83d2-4b91-aaee-af2e3b529954" providerId="ADAL" clId="{30928495-3BA8-4931-8B09-831805AAACA1}" dt="2025-02-04T18:17:31.463" v="201" actId="20577"/>
          <ac:spMkLst>
            <pc:docMk/>
            <pc:sldMk cId="1274650595" sldId="261"/>
            <ac:spMk id="3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8T01:06:57.591" v="3259" actId="20577"/>
          <ac:spMkLst>
            <pc:docMk/>
            <pc:sldMk cId="1274650595" sldId="261"/>
            <ac:spMk id="5" creationId="{00000000-0000-0000-0000-000000000000}"/>
          </ac:spMkLst>
        </pc:spChg>
      </pc:sldChg>
      <pc:sldChg chg="delSp modSp mod">
        <pc:chgData name="Speyer Capt Shane C" userId="19b25051-83d2-4b91-aaee-af2e3b529954" providerId="ADAL" clId="{30928495-3BA8-4931-8B09-831805AAACA1}" dt="2025-02-04T20:29:25.246" v="1990" actId="20577"/>
        <pc:sldMkLst>
          <pc:docMk/>
          <pc:sldMk cId="20146716" sldId="309"/>
        </pc:sldMkLst>
        <pc:spChg chg="del mod">
          <ac:chgData name="Speyer Capt Shane C" userId="19b25051-83d2-4b91-aaee-af2e3b529954" providerId="ADAL" clId="{30928495-3BA8-4931-8B09-831805AAACA1}" dt="2025-02-04T19:36:02.775" v="1823" actId="478"/>
          <ac:spMkLst>
            <pc:docMk/>
            <pc:sldMk cId="20146716" sldId="309"/>
            <ac:spMk id="3" creationId="{B4720690-950E-6E16-E6B0-A73111117DFB}"/>
          </ac:spMkLst>
        </pc:spChg>
        <pc:spChg chg="mod">
          <ac:chgData name="Speyer Capt Shane C" userId="19b25051-83d2-4b91-aaee-af2e3b529954" providerId="ADAL" clId="{30928495-3BA8-4931-8B09-831805AAACA1}" dt="2025-01-30T16:31:13.728" v="4" actId="20577"/>
          <ac:spMkLst>
            <pc:docMk/>
            <pc:sldMk cId="20146716" sldId="309"/>
            <ac:spMk id="5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20:11:40.631" v="1896" actId="14100"/>
          <ac:spMkLst>
            <pc:docMk/>
            <pc:sldMk cId="20146716" sldId="309"/>
            <ac:spMk id="6" creationId="{45BEF3A7-7B66-7419-B1CE-6972F8EC11EA}"/>
          </ac:spMkLst>
        </pc:spChg>
        <pc:spChg chg="mod">
          <ac:chgData name="Speyer Capt Shane C" userId="19b25051-83d2-4b91-aaee-af2e3b529954" providerId="ADAL" clId="{30928495-3BA8-4931-8B09-831805AAACA1}" dt="2025-02-04T20:10:04.678" v="1891" actId="14100"/>
          <ac:spMkLst>
            <pc:docMk/>
            <pc:sldMk cId="20146716" sldId="309"/>
            <ac:spMk id="7" creationId="{A9067390-7EAD-4EB9-2525-7FBC418B6A0B}"/>
          </ac:spMkLst>
        </pc:spChg>
        <pc:spChg chg="mod">
          <ac:chgData name="Speyer Capt Shane C" userId="19b25051-83d2-4b91-aaee-af2e3b529954" providerId="ADAL" clId="{30928495-3BA8-4931-8B09-831805AAACA1}" dt="2025-02-04T19:41:17.795" v="1865" actId="1076"/>
          <ac:spMkLst>
            <pc:docMk/>
            <pc:sldMk cId="20146716" sldId="309"/>
            <ac:spMk id="8" creationId="{7F542C10-EBA1-5D46-AF31-15569D2791B9}"/>
          </ac:spMkLst>
        </pc:spChg>
        <pc:spChg chg="mod">
          <ac:chgData name="Speyer Capt Shane C" userId="19b25051-83d2-4b91-aaee-af2e3b529954" providerId="ADAL" clId="{30928495-3BA8-4931-8B09-831805AAACA1}" dt="2025-02-04T20:09:55.826" v="1888" actId="14100"/>
          <ac:spMkLst>
            <pc:docMk/>
            <pc:sldMk cId="20146716" sldId="309"/>
            <ac:spMk id="9" creationId="{6870281A-6765-0583-F4A8-A78A99314A7D}"/>
          </ac:spMkLst>
        </pc:spChg>
        <pc:spChg chg="del mod">
          <ac:chgData name="Speyer Capt Shane C" userId="19b25051-83d2-4b91-aaee-af2e3b529954" providerId="ADAL" clId="{30928495-3BA8-4931-8B09-831805AAACA1}" dt="2025-02-04T19:26:13.861" v="1354" actId="478"/>
          <ac:spMkLst>
            <pc:docMk/>
            <pc:sldMk cId="20146716" sldId="309"/>
            <ac:spMk id="10" creationId="{00000000-0000-0000-0000-000000000000}"/>
          </ac:spMkLst>
        </pc:spChg>
        <pc:spChg chg="del">
          <ac:chgData name="Speyer Capt Shane C" userId="19b25051-83d2-4b91-aaee-af2e3b529954" providerId="ADAL" clId="{30928495-3BA8-4931-8B09-831805AAACA1}" dt="2025-02-04T19:24:18.797" v="1297" actId="478"/>
          <ac:spMkLst>
            <pc:docMk/>
            <pc:sldMk cId="20146716" sldId="309"/>
            <ac:spMk id="12" creationId="{8125517C-B019-DF40-877D-8D00B5F6EE29}"/>
          </ac:spMkLst>
        </pc:spChg>
        <pc:spChg chg="del">
          <ac:chgData name="Speyer Capt Shane C" userId="19b25051-83d2-4b91-aaee-af2e3b529954" providerId="ADAL" clId="{30928495-3BA8-4931-8B09-831805AAACA1}" dt="2025-02-04T19:24:19.806" v="1298" actId="478"/>
          <ac:spMkLst>
            <pc:docMk/>
            <pc:sldMk cId="20146716" sldId="309"/>
            <ac:spMk id="13" creationId="{D99CE4CA-5EFB-F84E-B97D-BA3901F17242}"/>
          </ac:spMkLst>
        </pc:spChg>
        <pc:spChg chg="mod ord">
          <ac:chgData name="Speyer Capt Shane C" userId="19b25051-83d2-4b91-aaee-af2e3b529954" providerId="ADAL" clId="{30928495-3BA8-4931-8B09-831805AAACA1}" dt="2025-02-04T19:39:32.785" v="1855" actId="166"/>
          <ac:spMkLst>
            <pc:docMk/>
            <pc:sldMk cId="20146716" sldId="309"/>
            <ac:spMk id="15" creationId="{4FFC02D3-5373-CC4B-ACCD-BB867BA4A3C9}"/>
          </ac:spMkLst>
        </pc:spChg>
        <pc:spChg chg="mod">
          <ac:chgData name="Speyer Capt Shane C" userId="19b25051-83d2-4b91-aaee-af2e3b529954" providerId="ADAL" clId="{30928495-3BA8-4931-8B09-831805AAACA1}" dt="2025-02-04T19:36:20.885" v="1827" actId="27636"/>
          <ac:spMkLst>
            <pc:docMk/>
            <pc:sldMk cId="20146716" sldId="309"/>
            <ac:spMk id="19" creationId="{27B89DA8-5DBA-63C8-E957-A82C63E6C657}"/>
          </ac:spMkLst>
        </pc:spChg>
        <pc:spChg chg="mod">
          <ac:chgData name="Speyer Capt Shane C" userId="19b25051-83d2-4b91-aaee-af2e3b529954" providerId="ADAL" clId="{30928495-3BA8-4931-8B09-831805AAACA1}" dt="2025-02-04T20:09:34.054" v="1883" actId="27636"/>
          <ac:spMkLst>
            <pc:docMk/>
            <pc:sldMk cId="20146716" sldId="309"/>
            <ac:spMk id="20" creationId="{668C74FD-9DA6-1D37-AF5C-7E9F9878FE8A}"/>
          </ac:spMkLst>
        </pc:spChg>
        <pc:spChg chg="mod">
          <ac:chgData name="Speyer Capt Shane C" userId="19b25051-83d2-4b91-aaee-af2e3b529954" providerId="ADAL" clId="{30928495-3BA8-4931-8B09-831805AAACA1}" dt="2025-02-04T20:11:29.449" v="1894" actId="1076"/>
          <ac:spMkLst>
            <pc:docMk/>
            <pc:sldMk cId="20146716" sldId="309"/>
            <ac:spMk id="21" creationId="{DA2A03C2-465D-E260-AD69-4FD2912D98E2}"/>
          </ac:spMkLst>
        </pc:spChg>
        <pc:spChg chg="mod">
          <ac:chgData name="Speyer Capt Shane C" userId="19b25051-83d2-4b91-aaee-af2e3b529954" providerId="ADAL" clId="{30928495-3BA8-4931-8B09-831805AAACA1}" dt="2025-02-04T19:38:44.569" v="1851" actId="14100"/>
          <ac:spMkLst>
            <pc:docMk/>
            <pc:sldMk cId="20146716" sldId="309"/>
            <ac:spMk id="45" creationId="{8125517C-B019-DF40-877D-8D00B5F6EE29}"/>
          </ac:spMkLst>
        </pc:spChg>
        <pc:spChg chg="mod">
          <ac:chgData name="Speyer Capt Shane C" userId="19b25051-83d2-4b91-aaee-af2e3b529954" providerId="ADAL" clId="{30928495-3BA8-4931-8B09-831805AAACA1}" dt="2025-02-04T20:29:25.246" v="1990" actId="20577"/>
          <ac:spMkLst>
            <pc:docMk/>
            <pc:sldMk cId="20146716" sldId="309"/>
            <ac:spMk id="46" creationId="{8125517C-B019-DF40-877D-8D00B5F6EE29}"/>
          </ac:spMkLst>
        </pc:spChg>
        <pc:spChg chg="mod">
          <ac:chgData name="Speyer Capt Shane C" userId="19b25051-83d2-4b91-aaee-af2e3b529954" providerId="ADAL" clId="{30928495-3BA8-4931-8B09-831805AAACA1}" dt="2025-02-04T19:38:25.077" v="1848" actId="14100"/>
          <ac:spMkLst>
            <pc:docMk/>
            <pc:sldMk cId="20146716" sldId="309"/>
            <ac:spMk id="52" creationId="{8125517C-B019-DF40-877D-8D00B5F6EE29}"/>
          </ac:spMkLst>
        </pc:spChg>
        <pc:spChg chg="mod">
          <ac:chgData name="Speyer Capt Shane C" userId="19b25051-83d2-4b91-aaee-af2e3b529954" providerId="ADAL" clId="{30928495-3BA8-4931-8B09-831805AAACA1}" dt="2025-02-04T20:11:17.006" v="1892" actId="1076"/>
          <ac:spMkLst>
            <pc:docMk/>
            <pc:sldMk cId="20146716" sldId="309"/>
            <ac:spMk id="53" creationId="{8125517C-B019-DF40-877D-8D00B5F6EE29}"/>
          </ac:spMkLst>
        </pc:spChg>
        <pc:spChg chg="mod">
          <ac:chgData name="Speyer Capt Shane C" userId="19b25051-83d2-4b91-aaee-af2e3b529954" providerId="ADAL" clId="{30928495-3BA8-4931-8B09-831805AAACA1}" dt="2025-02-04T20:13:50.644" v="1902" actId="1076"/>
          <ac:spMkLst>
            <pc:docMk/>
            <pc:sldMk cId="20146716" sldId="309"/>
            <ac:spMk id="54" creationId="{8125517C-B019-DF40-877D-8D00B5F6EE29}"/>
          </ac:spMkLst>
        </pc:spChg>
        <pc:spChg chg="mod">
          <ac:chgData name="Speyer Capt Shane C" userId="19b25051-83d2-4b91-aaee-af2e3b529954" providerId="ADAL" clId="{30928495-3BA8-4931-8B09-831805AAACA1}" dt="2025-02-04T19:29:36.908" v="1492" actId="20577"/>
          <ac:spMkLst>
            <pc:docMk/>
            <pc:sldMk cId="20146716" sldId="309"/>
            <ac:spMk id="56" creationId="{4FFC02D3-5373-CC4B-ACCD-BB867BA4A3C9}"/>
          </ac:spMkLst>
        </pc:spChg>
        <pc:spChg chg="mod">
          <ac:chgData name="Speyer Capt Shane C" userId="19b25051-83d2-4b91-aaee-af2e3b529954" providerId="ADAL" clId="{30928495-3BA8-4931-8B09-831805AAACA1}" dt="2025-02-04T19:29:44.056" v="1497" actId="20577"/>
          <ac:spMkLst>
            <pc:docMk/>
            <pc:sldMk cId="20146716" sldId="309"/>
            <ac:spMk id="57" creationId="{4FFC02D3-5373-CC4B-ACCD-BB867BA4A3C9}"/>
          </ac:spMkLst>
        </pc:spChg>
        <pc:spChg chg="del mod">
          <ac:chgData name="Speyer Capt Shane C" userId="19b25051-83d2-4b91-aaee-af2e3b529954" providerId="ADAL" clId="{30928495-3BA8-4931-8B09-831805AAACA1}" dt="2025-02-04T19:35:58.955" v="1822" actId="478"/>
          <ac:spMkLst>
            <pc:docMk/>
            <pc:sldMk cId="20146716" sldId="309"/>
            <ac:spMk id="58" creationId="{4FFC02D3-5373-CC4B-ACCD-BB867BA4A3C9}"/>
          </ac:spMkLst>
        </pc:spChg>
        <pc:spChg chg="mod">
          <ac:chgData name="Speyer Capt Shane C" userId="19b25051-83d2-4b91-aaee-af2e3b529954" providerId="ADAL" clId="{30928495-3BA8-4931-8B09-831805AAACA1}" dt="2025-02-04T20:14:04.411" v="1905" actId="14100"/>
          <ac:spMkLst>
            <pc:docMk/>
            <pc:sldMk cId="20146716" sldId="309"/>
            <ac:spMk id="59" creationId="{4FFC02D3-5373-CC4B-ACCD-BB867BA4A3C9}"/>
          </ac:spMkLst>
        </pc:spChg>
        <pc:spChg chg="mod">
          <ac:chgData name="Speyer Capt Shane C" userId="19b25051-83d2-4b91-aaee-af2e3b529954" providerId="ADAL" clId="{30928495-3BA8-4931-8B09-831805AAACA1}" dt="2025-02-04T19:28:31.677" v="1439" actId="20577"/>
          <ac:spMkLst>
            <pc:docMk/>
            <pc:sldMk cId="20146716" sldId="309"/>
            <ac:spMk id="61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19:31:48.169" v="1681" actId="20577"/>
          <ac:spMkLst>
            <pc:docMk/>
            <pc:sldMk cId="20146716" sldId="309"/>
            <ac:spMk id="62" creationId="{00000000-0000-0000-0000-000000000000}"/>
          </ac:spMkLst>
        </pc:spChg>
        <pc:spChg chg="del mod">
          <ac:chgData name="Speyer Capt Shane C" userId="19b25051-83d2-4b91-aaee-af2e3b529954" providerId="ADAL" clId="{30928495-3BA8-4931-8B09-831805AAACA1}" dt="2025-02-04T19:36:12.465" v="1824" actId="478"/>
          <ac:spMkLst>
            <pc:docMk/>
            <pc:sldMk cId="20146716" sldId="309"/>
            <ac:spMk id="63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20:12:05.705" v="1900" actId="1076"/>
          <ac:spMkLst>
            <pc:docMk/>
            <pc:sldMk cId="20146716" sldId="309"/>
            <ac:spMk id="64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20:13:02.784" v="1901" actId="1076"/>
          <ac:spMkLst>
            <pc:docMk/>
            <pc:sldMk cId="20146716" sldId="309"/>
            <ac:spMk id="66" creationId="{00000000-0000-0000-0000-000000000000}"/>
          </ac:spMkLst>
        </pc:spChg>
        <pc:grpChg chg="mod">
          <ac:chgData name="Speyer Capt Shane C" userId="19b25051-83d2-4b91-aaee-af2e3b529954" providerId="ADAL" clId="{30928495-3BA8-4931-8B09-831805AAACA1}" dt="2025-02-04T19:30:38.322" v="1505" actId="14100"/>
          <ac:grpSpMkLst>
            <pc:docMk/>
            <pc:sldMk cId="20146716" sldId="309"/>
            <ac:grpSpMk id="17" creationId="{80D68956-F327-46D8-354D-44031AAF7776}"/>
          </ac:grpSpMkLst>
        </pc:grpChg>
        <pc:grpChg chg="mod">
          <ac:chgData name="Speyer Capt Shane C" userId="19b25051-83d2-4b91-aaee-af2e3b529954" providerId="ADAL" clId="{30928495-3BA8-4931-8B09-831805AAACA1}" dt="2025-02-04T19:26:27.540" v="1355" actId="1076"/>
          <ac:grpSpMkLst>
            <pc:docMk/>
            <pc:sldMk cId="20146716" sldId="309"/>
            <ac:grpSpMk id="18" creationId="{44CC4EF9-C672-AB42-14A3-B467BA6333BC}"/>
          </ac:grpSpMkLst>
        </pc:grpChg>
      </pc:sldChg>
      <pc:sldChg chg="addSp modSp mod modTransition modAnim">
        <pc:chgData name="Speyer Capt Shane C" userId="19b25051-83d2-4b91-aaee-af2e3b529954" providerId="ADAL" clId="{30928495-3BA8-4931-8B09-831805AAACA1}" dt="2025-02-08T00:54:21.198" v="3237" actId="14100"/>
        <pc:sldMkLst>
          <pc:docMk/>
          <pc:sldMk cId="4268098092" sldId="320"/>
        </pc:sldMkLst>
        <pc:spChg chg="mod">
          <ac:chgData name="Speyer Capt Shane C" userId="19b25051-83d2-4b91-aaee-af2e3b529954" providerId="ADAL" clId="{30928495-3BA8-4931-8B09-831805AAACA1}" dt="2025-02-08T00:54:21.198" v="3237" actId="14100"/>
          <ac:spMkLst>
            <pc:docMk/>
            <pc:sldMk cId="4268098092" sldId="320"/>
            <ac:spMk id="2" creationId="{00000000-0000-0000-0000-000000000000}"/>
          </ac:spMkLst>
        </pc:spChg>
        <pc:spChg chg="add mod">
          <ac:chgData name="Speyer Capt Shane C" userId="19b25051-83d2-4b91-aaee-af2e3b529954" providerId="ADAL" clId="{30928495-3BA8-4931-8B09-831805AAACA1}" dt="2025-02-04T19:20:08.203" v="1277"/>
          <ac:spMkLst>
            <pc:docMk/>
            <pc:sldMk cId="4268098092" sldId="320"/>
            <ac:spMk id="4" creationId="{34FBCA7D-5EBD-EE88-B842-0CDDD02C8EDF}"/>
          </ac:spMkLst>
        </pc:spChg>
        <pc:spChg chg="add mod">
          <ac:chgData name="Speyer Capt Shane C" userId="19b25051-83d2-4b91-aaee-af2e3b529954" providerId="ADAL" clId="{30928495-3BA8-4931-8B09-831805AAACA1}" dt="2025-02-04T19:20:16.026" v="1278" actId="767"/>
          <ac:spMkLst>
            <pc:docMk/>
            <pc:sldMk cId="4268098092" sldId="320"/>
            <ac:spMk id="5" creationId="{0D6A949A-3009-712D-37DD-FB47C9F915E2}"/>
          </ac:spMkLst>
        </pc:spChg>
        <pc:spChg chg="add mod">
          <ac:chgData name="Speyer Capt Shane C" userId="19b25051-83d2-4b91-aaee-af2e3b529954" providerId="ADAL" clId="{30928495-3BA8-4931-8B09-831805AAACA1}" dt="2025-02-04T19:20:20.406" v="1280"/>
          <ac:spMkLst>
            <pc:docMk/>
            <pc:sldMk cId="4268098092" sldId="320"/>
            <ac:spMk id="6" creationId="{D01A38EF-9CB8-5CEF-424B-45D119442598}"/>
          </ac:spMkLst>
        </pc:spChg>
        <pc:spChg chg="add mod">
          <ac:chgData name="Speyer Capt Shane C" userId="19b25051-83d2-4b91-aaee-af2e3b529954" providerId="ADAL" clId="{30928495-3BA8-4931-8B09-831805AAACA1}" dt="2025-02-04T20:22:00.440" v="1972" actId="20577"/>
          <ac:spMkLst>
            <pc:docMk/>
            <pc:sldMk cId="4268098092" sldId="320"/>
            <ac:spMk id="7" creationId="{E3AE67F3-CBFA-78DB-6E40-780FAEEFCF45}"/>
          </ac:spMkLst>
        </pc:spChg>
      </pc:sldChg>
      <pc:sldChg chg="modSp add mod">
        <pc:chgData name="Speyer Capt Shane C" userId="19b25051-83d2-4b91-aaee-af2e3b529954" providerId="ADAL" clId="{30928495-3BA8-4931-8B09-831805AAACA1}" dt="2025-02-08T01:04:18.144" v="3258" actId="20577"/>
        <pc:sldMkLst>
          <pc:docMk/>
          <pc:sldMk cId="3646259445" sldId="325"/>
        </pc:sldMkLst>
        <pc:spChg chg="mod">
          <ac:chgData name="Speyer Capt Shane C" userId="19b25051-83d2-4b91-aaee-af2e3b529954" providerId="ADAL" clId="{30928495-3BA8-4931-8B09-831805AAACA1}" dt="2025-02-08T01:04:18.144" v="3258" actId="20577"/>
          <ac:spMkLst>
            <pc:docMk/>
            <pc:sldMk cId="3646259445" sldId="325"/>
            <ac:spMk id="55298" creationId="{00000000-0000-0000-0000-000000000000}"/>
          </ac:spMkLst>
        </pc:spChg>
      </pc:sldChg>
      <pc:sldChg chg="addSp delSp modSp mod">
        <pc:chgData name="Speyer Capt Shane C" userId="19b25051-83d2-4b91-aaee-af2e3b529954" providerId="ADAL" clId="{30928495-3BA8-4931-8B09-831805AAACA1}" dt="2025-02-04T20:32:09.032" v="1996" actId="14100"/>
        <pc:sldMkLst>
          <pc:docMk/>
          <pc:sldMk cId="3187126219" sldId="327"/>
        </pc:sldMkLst>
        <pc:spChg chg="mod">
          <ac:chgData name="Speyer Capt Shane C" userId="19b25051-83d2-4b91-aaee-af2e3b529954" providerId="ADAL" clId="{30928495-3BA8-4931-8B09-831805AAACA1}" dt="2025-02-04T19:08:51.212" v="1180" actId="1076"/>
          <ac:spMkLst>
            <pc:docMk/>
            <pc:sldMk cId="3187126219" sldId="327"/>
            <ac:spMk id="3" creationId="{2E901F3D-6546-EF93-FDF5-A59F7FDB9E1B}"/>
          </ac:spMkLst>
        </pc:spChg>
        <pc:spChg chg="del mod">
          <ac:chgData name="Speyer Capt Shane C" userId="19b25051-83d2-4b91-aaee-af2e3b529954" providerId="ADAL" clId="{30928495-3BA8-4931-8B09-831805AAACA1}" dt="2025-02-04T19:06:13.841" v="1121" actId="478"/>
          <ac:spMkLst>
            <pc:docMk/>
            <pc:sldMk cId="3187126219" sldId="327"/>
            <ac:spMk id="7" creationId="{E40112BB-33A4-5D4E-4806-44277389D733}"/>
          </ac:spMkLst>
        </pc:spChg>
        <pc:spChg chg="add del mod">
          <ac:chgData name="Speyer Capt Shane C" userId="19b25051-83d2-4b91-aaee-af2e3b529954" providerId="ADAL" clId="{30928495-3BA8-4931-8B09-831805AAACA1}" dt="2025-02-04T19:04:03.759" v="1100" actId="478"/>
          <ac:spMkLst>
            <pc:docMk/>
            <pc:sldMk cId="3187126219" sldId="327"/>
            <ac:spMk id="8" creationId="{77000116-CFDF-3349-3415-86DFF74FC8FE}"/>
          </ac:spMkLst>
        </pc:spChg>
        <pc:spChg chg="add mod">
          <ac:chgData name="Speyer Capt Shane C" userId="19b25051-83d2-4b91-aaee-af2e3b529954" providerId="ADAL" clId="{30928495-3BA8-4931-8B09-831805AAACA1}" dt="2025-02-04T19:04:52.903" v="1111" actId="1076"/>
          <ac:spMkLst>
            <pc:docMk/>
            <pc:sldMk cId="3187126219" sldId="327"/>
            <ac:spMk id="9" creationId="{62B2C38B-6010-7CD8-E012-EF11889D95BA}"/>
          </ac:spMkLst>
        </pc:spChg>
        <pc:spChg chg="add mod">
          <ac:chgData name="Speyer Capt Shane C" userId="19b25051-83d2-4b91-aaee-af2e3b529954" providerId="ADAL" clId="{30928495-3BA8-4931-8B09-831805AAACA1}" dt="2025-02-04T19:05:31.852" v="1116" actId="1076"/>
          <ac:spMkLst>
            <pc:docMk/>
            <pc:sldMk cId="3187126219" sldId="327"/>
            <ac:spMk id="10" creationId="{7A2A561E-D43A-33B7-90BD-ADFB63481C36}"/>
          </ac:spMkLst>
        </pc:spChg>
        <pc:spChg chg="add mod">
          <ac:chgData name="Speyer Capt Shane C" userId="19b25051-83d2-4b91-aaee-af2e3b529954" providerId="ADAL" clId="{30928495-3BA8-4931-8B09-831805AAACA1}" dt="2025-02-04T19:09:35.554" v="1189" actId="20577"/>
          <ac:spMkLst>
            <pc:docMk/>
            <pc:sldMk cId="3187126219" sldId="327"/>
            <ac:spMk id="12" creationId="{59CA7AB0-F6DC-33E9-AF01-F014E8FF104C}"/>
          </ac:spMkLst>
        </pc:spChg>
        <pc:spChg chg="add mod">
          <ac:chgData name="Speyer Capt Shane C" userId="19b25051-83d2-4b91-aaee-af2e3b529954" providerId="ADAL" clId="{30928495-3BA8-4931-8B09-831805AAACA1}" dt="2025-02-04T19:09:26.424" v="1187" actId="1076"/>
          <ac:spMkLst>
            <pc:docMk/>
            <pc:sldMk cId="3187126219" sldId="327"/>
            <ac:spMk id="13" creationId="{73F04E52-C84F-110A-A2D8-3BF8E3C128EC}"/>
          </ac:spMkLst>
        </pc:spChg>
        <pc:spChg chg="add mod">
          <ac:chgData name="Speyer Capt Shane C" userId="19b25051-83d2-4b91-aaee-af2e3b529954" providerId="ADAL" clId="{30928495-3BA8-4931-8B09-831805AAACA1}" dt="2025-02-04T19:11:01.886" v="1203" actId="1076"/>
          <ac:spMkLst>
            <pc:docMk/>
            <pc:sldMk cId="3187126219" sldId="327"/>
            <ac:spMk id="14" creationId="{1ED0657E-A481-1898-8170-21D031E0BB05}"/>
          </ac:spMkLst>
        </pc:spChg>
        <pc:spChg chg="mod">
          <ac:chgData name="Speyer Capt Shane C" userId="19b25051-83d2-4b91-aaee-af2e3b529954" providerId="ADAL" clId="{30928495-3BA8-4931-8B09-831805AAACA1}" dt="2025-02-04T19:04:00.013" v="1099" actId="1076"/>
          <ac:spMkLst>
            <pc:docMk/>
            <pc:sldMk cId="3187126219" sldId="327"/>
            <ac:spMk id="38" creationId="{00000000-0000-0000-0000-000000000000}"/>
          </ac:spMkLst>
        </pc:spChg>
        <pc:spChg chg="del mod">
          <ac:chgData name="Speyer Capt Shane C" userId="19b25051-83d2-4b91-aaee-af2e3b529954" providerId="ADAL" clId="{30928495-3BA8-4931-8B09-831805AAACA1}" dt="2025-02-04T18:36:23.350" v="1001" actId="478"/>
          <ac:spMkLst>
            <pc:docMk/>
            <pc:sldMk cId="3187126219" sldId="327"/>
            <ac:spMk id="39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19:05:17.987" v="1114" actId="14100"/>
          <ac:spMkLst>
            <pc:docMk/>
            <pc:sldMk cId="3187126219" sldId="327"/>
            <ac:spMk id="43" creationId="{00000000-0000-0000-0000-000000000000}"/>
          </ac:spMkLst>
        </pc:spChg>
        <pc:spChg chg="add del mod">
          <ac:chgData name="Speyer Capt Shane C" userId="19b25051-83d2-4b91-aaee-af2e3b529954" providerId="ADAL" clId="{30928495-3BA8-4931-8B09-831805AAACA1}" dt="2025-02-04T20:32:09.032" v="1996" actId="14100"/>
          <ac:spMkLst>
            <pc:docMk/>
            <pc:sldMk cId="3187126219" sldId="327"/>
            <ac:spMk id="45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19:06:20.524" v="1122" actId="14100"/>
          <ac:spMkLst>
            <pc:docMk/>
            <pc:sldMk cId="3187126219" sldId="327"/>
            <ac:spMk id="53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19:06:28.451" v="1123" actId="14100"/>
          <ac:spMkLst>
            <pc:docMk/>
            <pc:sldMk cId="3187126219" sldId="327"/>
            <ac:spMk id="54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19:10:40.493" v="1200" actId="1076"/>
          <ac:spMkLst>
            <pc:docMk/>
            <pc:sldMk cId="3187126219" sldId="327"/>
            <ac:spMk id="57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19:04:20.758" v="1104" actId="1076"/>
          <ac:spMkLst>
            <pc:docMk/>
            <pc:sldMk cId="3187126219" sldId="327"/>
            <ac:spMk id="71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19:05:59.241" v="1118" actId="1076"/>
          <ac:spMkLst>
            <pc:docMk/>
            <pc:sldMk cId="3187126219" sldId="327"/>
            <ac:spMk id="72" creationId="{00000000-0000-0000-0000-000000000000}"/>
          </ac:spMkLst>
        </pc:spChg>
        <pc:spChg chg="del mod">
          <ac:chgData name="Speyer Capt Shane C" userId="19b25051-83d2-4b91-aaee-af2e3b529954" providerId="ADAL" clId="{30928495-3BA8-4931-8B09-831805AAACA1}" dt="2025-02-04T19:04:05.877" v="1102" actId="478"/>
          <ac:spMkLst>
            <pc:docMk/>
            <pc:sldMk cId="3187126219" sldId="327"/>
            <ac:spMk id="75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19:11:38.618" v="1211" actId="1076"/>
          <ac:spMkLst>
            <pc:docMk/>
            <pc:sldMk cId="3187126219" sldId="327"/>
            <ac:spMk id="76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19:06:09.858" v="1120" actId="1076"/>
          <ac:spMkLst>
            <pc:docMk/>
            <pc:sldMk cId="3187126219" sldId="327"/>
            <ac:spMk id="77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19:05:55.502" v="1117" actId="1076"/>
          <ac:spMkLst>
            <pc:docMk/>
            <pc:sldMk cId="3187126219" sldId="327"/>
            <ac:spMk id="78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19:34:54.068" v="1821" actId="14100"/>
          <ac:spMkLst>
            <pc:docMk/>
            <pc:sldMk cId="3187126219" sldId="327"/>
            <ac:spMk id="79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20:31:48.942" v="1995" actId="1076"/>
          <ac:spMkLst>
            <pc:docMk/>
            <pc:sldMk cId="3187126219" sldId="327"/>
            <ac:spMk id="80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19:04:37.917" v="1108" actId="1076"/>
          <ac:spMkLst>
            <pc:docMk/>
            <pc:sldMk cId="3187126219" sldId="327"/>
            <ac:spMk id="95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19:04:47.493" v="1110" actId="14100"/>
          <ac:spMkLst>
            <pc:docMk/>
            <pc:sldMk cId="3187126219" sldId="327"/>
            <ac:spMk id="96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19:05:05.517" v="1112" actId="1076"/>
          <ac:spMkLst>
            <pc:docMk/>
            <pc:sldMk cId="3187126219" sldId="327"/>
            <ac:spMk id="97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19:03:49.728" v="1098" actId="1076"/>
          <ac:spMkLst>
            <pc:docMk/>
            <pc:sldMk cId="3187126219" sldId="327"/>
            <ac:spMk id="98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19:09:55.616" v="1194" actId="1076"/>
          <ac:spMkLst>
            <pc:docMk/>
            <pc:sldMk cId="3187126219" sldId="327"/>
            <ac:spMk id="100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19:12:16.981" v="1213" actId="14100"/>
          <ac:spMkLst>
            <pc:docMk/>
            <pc:sldMk cId="3187126219" sldId="327"/>
            <ac:spMk id="102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19:10:28.451" v="1199" actId="1076"/>
          <ac:spMkLst>
            <pc:docMk/>
            <pc:sldMk cId="3187126219" sldId="327"/>
            <ac:spMk id="103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19:10:22.553" v="1198" actId="1076"/>
          <ac:spMkLst>
            <pc:docMk/>
            <pc:sldMk cId="3187126219" sldId="327"/>
            <ac:spMk id="104" creationId="{00000000-0000-0000-0000-000000000000}"/>
          </ac:spMkLst>
        </pc:spChg>
        <pc:cxnChg chg="del mod">
          <ac:chgData name="Speyer Capt Shane C" userId="19b25051-83d2-4b91-aaee-af2e3b529954" providerId="ADAL" clId="{30928495-3BA8-4931-8B09-831805AAACA1}" dt="2025-02-04T18:38:27.030" v="1022" actId="478"/>
          <ac:cxnSpMkLst>
            <pc:docMk/>
            <pc:sldMk cId="3187126219" sldId="327"/>
            <ac:cxnSpMk id="83" creationId="{00000000-0000-0000-0000-000000000000}"/>
          </ac:cxnSpMkLst>
        </pc:cxnChg>
        <pc:cxnChg chg="del">
          <ac:chgData name="Speyer Capt Shane C" userId="19b25051-83d2-4b91-aaee-af2e3b529954" providerId="ADAL" clId="{30928495-3BA8-4931-8B09-831805AAACA1}" dt="2025-02-04T18:38:54.827" v="1029" actId="478"/>
          <ac:cxnSpMkLst>
            <pc:docMk/>
            <pc:sldMk cId="3187126219" sldId="327"/>
            <ac:cxnSpMk id="91" creationId="{00000000-0000-0000-0000-000000000000}"/>
          </ac:cxnSpMkLst>
        </pc:cxnChg>
        <pc:cxnChg chg="del">
          <ac:chgData name="Speyer Capt Shane C" userId="19b25051-83d2-4b91-aaee-af2e3b529954" providerId="ADAL" clId="{30928495-3BA8-4931-8B09-831805AAACA1}" dt="2025-02-04T18:39:20.109" v="1037" actId="478"/>
          <ac:cxnSpMkLst>
            <pc:docMk/>
            <pc:sldMk cId="3187126219" sldId="327"/>
            <ac:cxnSpMk id="92" creationId="{00000000-0000-0000-0000-000000000000}"/>
          </ac:cxnSpMkLst>
        </pc:cxnChg>
        <pc:cxnChg chg="del">
          <ac:chgData name="Speyer Capt Shane C" userId="19b25051-83d2-4b91-aaee-af2e3b529954" providerId="ADAL" clId="{30928495-3BA8-4931-8B09-831805AAACA1}" dt="2025-02-04T18:39:01.905" v="1032" actId="478"/>
          <ac:cxnSpMkLst>
            <pc:docMk/>
            <pc:sldMk cId="3187126219" sldId="327"/>
            <ac:cxnSpMk id="93" creationId="{00000000-0000-0000-0000-000000000000}"/>
          </ac:cxnSpMkLst>
        </pc:cxnChg>
        <pc:cxnChg chg="del">
          <ac:chgData name="Speyer Capt Shane C" userId="19b25051-83d2-4b91-aaee-af2e3b529954" providerId="ADAL" clId="{30928495-3BA8-4931-8B09-831805AAACA1}" dt="2025-02-04T18:38:53.772" v="1028" actId="478"/>
          <ac:cxnSpMkLst>
            <pc:docMk/>
            <pc:sldMk cId="3187126219" sldId="327"/>
            <ac:cxnSpMk id="94" creationId="{00000000-0000-0000-0000-000000000000}"/>
          </ac:cxnSpMkLst>
        </pc:cxnChg>
        <pc:cxnChg chg="del">
          <ac:chgData name="Speyer Capt Shane C" userId="19b25051-83d2-4b91-aaee-af2e3b529954" providerId="ADAL" clId="{30928495-3BA8-4931-8B09-831805AAACA1}" dt="2025-02-04T18:41:14.227" v="1054" actId="478"/>
          <ac:cxnSpMkLst>
            <pc:docMk/>
            <pc:sldMk cId="3187126219" sldId="327"/>
            <ac:cxnSpMk id="99" creationId="{00000000-0000-0000-0000-000000000000}"/>
          </ac:cxnSpMkLst>
        </pc:cxnChg>
        <pc:cxnChg chg="del">
          <ac:chgData name="Speyer Capt Shane C" userId="19b25051-83d2-4b91-aaee-af2e3b529954" providerId="ADAL" clId="{30928495-3BA8-4931-8B09-831805AAACA1}" dt="2025-02-04T19:10:55.440" v="1201" actId="478"/>
          <ac:cxnSpMkLst>
            <pc:docMk/>
            <pc:sldMk cId="3187126219" sldId="327"/>
            <ac:cxnSpMk id="101" creationId="{00000000-0000-0000-0000-000000000000}"/>
          </ac:cxnSpMkLst>
        </pc:cxnChg>
      </pc:sldChg>
      <pc:sldChg chg="addSp delSp modSp add mod">
        <pc:chgData name="Speyer Capt Shane C" userId="19b25051-83d2-4b91-aaee-af2e3b529954" providerId="ADAL" clId="{30928495-3BA8-4931-8B09-831805AAACA1}" dt="2025-02-08T00:53:00.080" v="3228" actId="20577"/>
        <pc:sldMkLst>
          <pc:docMk/>
          <pc:sldMk cId="1167606749" sldId="329"/>
        </pc:sldMkLst>
        <pc:spChg chg="mod">
          <ac:chgData name="Speyer Capt Shane C" userId="19b25051-83d2-4b91-aaee-af2e3b529954" providerId="ADAL" clId="{30928495-3BA8-4931-8B09-831805AAACA1}" dt="2025-02-08T00:53:00.080" v="3228" actId="20577"/>
          <ac:spMkLst>
            <pc:docMk/>
            <pc:sldMk cId="1167606749" sldId="329"/>
            <ac:spMk id="6" creationId="{00000000-0000-0000-0000-000000000000}"/>
          </ac:spMkLst>
        </pc:spChg>
        <pc:spChg chg="add mod">
          <ac:chgData name="Speyer Capt Shane C" userId="19b25051-83d2-4b91-aaee-af2e3b529954" providerId="ADAL" clId="{30928495-3BA8-4931-8B09-831805AAACA1}" dt="2025-02-08T00:50:21.298" v="3124" actId="14100"/>
          <ac:spMkLst>
            <pc:docMk/>
            <pc:sldMk cId="1167606749" sldId="329"/>
            <ac:spMk id="7" creationId="{D0DDE0E7-BDC8-AA71-42D6-93E8529E152A}"/>
          </ac:spMkLst>
        </pc:spChg>
        <pc:spChg chg="mod">
          <ac:chgData name="Speyer Capt Shane C" userId="19b25051-83d2-4b91-aaee-af2e3b529954" providerId="ADAL" clId="{30928495-3BA8-4931-8B09-831805AAACA1}" dt="2025-02-08T00:38:48.801" v="2905" actId="1076"/>
          <ac:spMkLst>
            <pc:docMk/>
            <pc:sldMk cId="1167606749" sldId="329"/>
            <ac:spMk id="61442" creationId="{00000000-0000-0000-0000-000000000000}"/>
          </ac:spMkLst>
        </pc:spChg>
        <pc:picChg chg="add del">
          <ac:chgData name="Speyer Capt Shane C" userId="19b25051-83d2-4b91-aaee-af2e3b529954" providerId="ADAL" clId="{30928495-3BA8-4931-8B09-831805AAACA1}" dt="2025-02-08T00:42:44.194" v="2990" actId="478"/>
          <ac:picMkLst>
            <pc:docMk/>
            <pc:sldMk cId="1167606749" sldId="329"/>
            <ac:picMk id="5" creationId="{BDBA11B6-1BA2-3B91-588A-2467C1045F85}"/>
          </ac:picMkLst>
        </pc:picChg>
      </pc:sldChg>
      <pc:sldChg chg="add">
        <pc:chgData name="Speyer Capt Shane C" userId="19b25051-83d2-4b91-aaee-af2e3b529954" providerId="ADAL" clId="{30928495-3BA8-4931-8B09-831805AAACA1}" dt="2025-02-04T20:25:50.589" v="1974"/>
        <pc:sldMkLst>
          <pc:docMk/>
          <pc:sldMk cId="4040250630" sldId="342"/>
        </pc:sldMkLst>
      </pc:sldChg>
      <pc:sldChg chg="modSp add mod modAnim">
        <pc:chgData name="Speyer Capt Shane C" userId="19b25051-83d2-4b91-aaee-af2e3b529954" providerId="ADAL" clId="{30928495-3BA8-4931-8B09-831805AAACA1}" dt="2025-02-07T23:34:00.268" v="2401" actId="20577"/>
        <pc:sldMkLst>
          <pc:docMk/>
          <pc:sldMk cId="1094696300" sldId="343"/>
        </pc:sldMkLst>
        <pc:spChg chg="mod">
          <ac:chgData name="Speyer Capt Shane C" userId="19b25051-83d2-4b91-aaee-af2e3b529954" providerId="ADAL" clId="{30928495-3BA8-4931-8B09-831805AAACA1}" dt="2025-02-07T23:34:00.268" v="2401" actId="20577"/>
          <ac:spMkLst>
            <pc:docMk/>
            <pc:sldMk cId="1094696300" sldId="343"/>
            <ac:spMk id="57348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4T20:33:26.832" v="2002" actId="13822"/>
          <ac:spMkLst>
            <pc:docMk/>
            <pc:sldMk cId="1094696300" sldId="343"/>
            <ac:spMk id="57383" creationId="{00000000-0000-0000-0000-000000000000}"/>
          </ac:spMkLst>
        </pc:spChg>
      </pc:sldChg>
      <pc:sldChg chg="addSp delSp modSp add mod modAnim">
        <pc:chgData name="Speyer Capt Shane C" userId="19b25051-83d2-4b91-aaee-af2e3b529954" providerId="ADAL" clId="{30928495-3BA8-4931-8B09-831805AAACA1}" dt="2025-02-08T00:18:05.488" v="2667"/>
        <pc:sldMkLst>
          <pc:docMk/>
          <pc:sldMk cId="2915444659" sldId="344"/>
        </pc:sldMkLst>
        <pc:spChg chg="del">
          <ac:chgData name="Speyer Capt Shane C" userId="19b25051-83d2-4b91-aaee-af2e3b529954" providerId="ADAL" clId="{30928495-3BA8-4931-8B09-831805AAACA1}" dt="2025-02-07T23:39:24.396" v="2561" actId="478"/>
          <ac:spMkLst>
            <pc:docMk/>
            <pc:sldMk cId="2915444659" sldId="344"/>
            <ac:spMk id="2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7T23:43:17.887" v="2585" actId="1076"/>
          <ac:spMkLst>
            <pc:docMk/>
            <pc:sldMk cId="2915444659" sldId="344"/>
            <ac:spMk id="5" creationId="{00000000-0000-0000-0000-000000000000}"/>
          </ac:spMkLst>
        </pc:spChg>
        <pc:spChg chg="del mod">
          <ac:chgData name="Speyer Capt Shane C" userId="19b25051-83d2-4b91-aaee-af2e3b529954" providerId="ADAL" clId="{30928495-3BA8-4931-8B09-831805AAACA1}" dt="2025-02-07T23:39:32.853" v="2566" actId="478"/>
          <ac:spMkLst>
            <pc:docMk/>
            <pc:sldMk cId="2915444659" sldId="344"/>
            <ac:spMk id="8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7T23:42:34.481" v="2579" actId="1076"/>
          <ac:spMkLst>
            <pc:docMk/>
            <pc:sldMk cId="2915444659" sldId="344"/>
            <ac:spMk id="9" creationId="{00000000-0000-0000-0000-000000000000}"/>
          </ac:spMkLst>
        </pc:spChg>
        <pc:spChg chg="del">
          <ac:chgData name="Speyer Capt Shane C" userId="19b25051-83d2-4b91-aaee-af2e3b529954" providerId="ADAL" clId="{30928495-3BA8-4931-8B09-831805AAACA1}" dt="2025-02-07T23:39:16.233" v="2557" actId="478"/>
          <ac:spMkLst>
            <pc:docMk/>
            <pc:sldMk cId="2915444659" sldId="344"/>
            <ac:spMk id="10" creationId="{00000000-0000-0000-0000-000000000000}"/>
          </ac:spMkLst>
        </pc:spChg>
        <pc:spChg chg="del">
          <ac:chgData name="Speyer Capt Shane C" userId="19b25051-83d2-4b91-aaee-af2e3b529954" providerId="ADAL" clId="{30928495-3BA8-4931-8B09-831805AAACA1}" dt="2025-02-07T23:39:22.582" v="2560" actId="478"/>
          <ac:spMkLst>
            <pc:docMk/>
            <pc:sldMk cId="2915444659" sldId="344"/>
            <ac:spMk id="11" creationId="{00000000-0000-0000-0000-000000000000}"/>
          </ac:spMkLst>
        </pc:spChg>
        <pc:spChg chg="del">
          <ac:chgData name="Speyer Capt Shane C" userId="19b25051-83d2-4b91-aaee-af2e3b529954" providerId="ADAL" clId="{30928495-3BA8-4931-8B09-831805AAACA1}" dt="2025-02-07T23:39:26.659" v="2563" actId="478"/>
          <ac:spMkLst>
            <pc:docMk/>
            <pc:sldMk cId="2915444659" sldId="344"/>
            <ac:spMk id="12" creationId="{00000000-0000-0000-0000-000000000000}"/>
          </ac:spMkLst>
        </pc:spChg>
        <pc:spChg chg="del mod">
          <ac:chgData name="Speyer Capt Shane C" userId="19b25051-83d2-4b91-aaee-af2e3b529954" providerId="ADAL" clId="{30928495-3BA8-4931-8B09-831805AAACA1}" dt="2025-02-07T23:39:32.853" v="2566" actId="478"/>
          <ac:spMkLst>
            <pc:docMk/>
            <pc:sldMk cId="2915444659" sldId="344"/>
            <ac:spMk id="13" creationId="{00000000-0000-0000-0000-000000000000}"/>
          </ac:spMkLst>
        </pc:spChg>
        <pc:spChg chg="del mod">
          <ac:chgData name="Speyer Capt Shane C" userId="19b25051-83d2-4b91-aaee-af2e3b529954" providerId="ADAL" clId="{30928495-3BA8-4931-8B09-831805AAACA1}" dt="2025-02-07T23:39:32.853" v="2566" actId="478"/>
          <ac:spMkLst>
            <pc:docMk/>
            <pc:sldMk cId="2915444659" sldId="344"/>
            <ac:spMk id="14" creationId="{00000000-0000-0000-0000-000000000000}"/>
          </ac:spMkLst>
        </pc:spChg>
        <pc:spChg chg="del mod">
          <ac:chgData name="Speyer Capt Shane C" userId="19b25051-83d2-4b91-aaee-af2e3b529954" providerId="ADAL" clId="{30928495-3BA8-4931-8B09-831805AAACA1}" dt="2025-02-07T23:39:32.853" v="2566" actId="478"/>
          <ac:spMkLst>
            <pc:docMk/>
            <pc:sldMk cId="2915444659" sldId="344"/>
            <ac:spMk id="15" creationId="{00000000-0000-0000-0000-000000000000}"/>
          </ac:spMkLst>
        </pc:spChg>
        <pc:spChg chg="del">
          <ac:chgData name="Speyer Capt Shane C" userId="19b25051-83d2-4b91-aaee-af2e3b529954" providerId="ADAL" clId="{30928495-3BA8-4931-8B09-831805AAACA1}" dt="2025-02-07T23:39:16.233" v="2557" actId="478"/>
          <ac:spMkLst>
            <pc:docMk/>
            <pc:sldMk cId="2915444659" sldId="344"/>
            <ac:spMk id="16" creationId="{00000000-0000-0000-0000-000000000000}"/>
          </ac:spMkLst>
        </pc:spChg>
        <pc:spChg chg="del mod">
          <ac:chgData name="Speyer Capt Shane C" userId="19b25051-83d2-4b91-aaee-af2e3b529954" providerId="ADAL" clId="{30928495-3BA8-4931-8B09-831805AAACA1}" dt="2025-02-07T23:39:32.853" v="2566" actId="478"/>
          <ac:spMkLst>
            <pc:docMk/>
            <pc:sldMk cId="2915444659" sldId="344"/>
            <ac:spMk id="17" creationId="{00000000-0000-0000-0000-000000000000}"/>
          </ac:spMkLst>
        </pc:spChg>
        <pc:spChg chg="del">
          <ac:chgData name="Speyer Capt Shane C" userId="19b25051-83d2-4b91-aaee-af2e3b529954" providerId="ADAL" clId="{30928495-3BA8-4931-8B09-831805AAACA1}" dt="2025-02-07T23:39:17.436" v="2558" actId="478"/>
          <ac:spMkLst>
            <pc:docMk/>
            <pc:sldMk cId="2915444659" sldId="344"/>
            <ac:spMk id="18" creationId="{00000000-0000-0000-0000-000000000000}"/>
          </ac:spMkLst>
        </pc:spChg>
        <pc:spChg chg="del mod">
          <ac:chgData name="Speyer Capt Shane C" userId="19b25051-83d2-4b91-aaee-af2e3b529954" providerId="ADAL" clId="{30928495-3BA8-4931-8B09-831805AAACA1}" dt="2025-02-07T23:39:32.853" v="2566" actId="478"/>
          <ac:spMkLst>
            <pc:docMk/>
            <pc:sldMk cId="2915444659" sldId="344"/>
            <ac:spMk id="19" creationId="{00000000-0000-0000-0000-000000000000}"/>
          </ac:spMkLst>
        </pc:spChg>
        <pc:spChg chg="del">
          <ac:chgData name="Speyer Capt Shane C" userId="19b25051-83d2-4b91-aaee-af2e3b529954" providerId="ADAL" clId="{30928495-3BA8-4931-8B09-831805AAACA1}" dt="2025-02-07T23:39:25.619" v="2562" actId="478"/>
          <ac:spMkLst>
            <pc:docMk/>
            <pc:sldMk cId="2915444659" sldId="344"/>
            <ac:spMk id="24" creationId="{00000000-0000-0000-0000-000000000000}"/>
          </ac:spMkLst>
        </pc:spChg>
        <pc:spChg chg="add del mod">
          <ac:chgData name="Speyer Capt Shane C" userId="19b25051-83d2-4b91-aaee-af2e3b529954" providerId="ADAL" clId="{30928495-3BA8-4931-8B09-831805AAACA1}" dt="2025-02-08T00:02:29.120" v="2620" actId="478"/>
          <ac:spMkLst>
            <pc:docMk/>
            <pc:sldMk cId="2915444659" sldId="344"/>
            <ac:spMk id="25" creationId="{AF2DC5E4-7B35-055A-2E69-9BB29CA0DDA8}"/>
          </ac:spMkLst>
        </pc:spChg>
        <pc:spChg chg="mod">
          <ac:chgData name="Speyer Capt Shane C" userId="19b25051-83d2-4b91-aaee-af2e3b529954" providerId="ADAL" clId="{30928495-3BA8-4931-8B09-831805AAACA1}" dt="2025-02-07T23:43:26.556" v="2587" actId="1076"/>
          <ac:spMkLst>
            <pc:docMk/>
            <pc:sldMk cId="2915444659" sldId="344"/>
            <ac:spMk id="26" creationId="{00000000-0000-0000-0000-000000000000}"/>
          </ac:spMkLst>
        </pc:spChg>
        <pc:spChg chg="add mod">
          <ac:chgData name="Speyer Capt Shane C" userId="19b25051-83d2-4b91-aaee-af2e3b529954" providerId="ADAL" clId="{30928495-3BA8-4931-8B09-831805AAACA1}" dt="2025-02-08T00:17:28.679" v="2665" actId="20577"/>
          <ac:spMkLst>
            <pc:docMk/>
            <pc:sldMk cId="2915444659" sldId="344"/>
            <ac:spMk id="29" creationId="{37549FCA-EB78-EBEF-E968-7B7DBBDA18BA}"/>
          </ac:spMkLst>
        </pc:spChg>
        <pc:spChg chg="mod">
          <ac:chgData name="Speyer Capt Shane C" userId="19b25051-83d2-4b91-aaee-af2e3b529954" providerId="ADAL" clId="{30928495-3BA8-4931-8B09-831805AAACA1}" dt="2025-02-07T23:43:00.440" v="2583" actId="1076"/>
          <ac:spMkLst>
            <pc:docMk/>
            <pc:sldMk cId="2915444659" sldId="344"/>
            <ac:spMk id="30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7T23:42:45.166" v="2580" actId="1076"/>
          <ac:spMkLst>
            <pc:docMk/>
            <pc:sldMk cId="2915444659" sldId="344"/>
            <ac:spMk id="31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7T23:43:45.302" v="2590" actId="1076"/>
          <ac:spMkLst>
            <pc:docMk/>
            <pc:sldMk cId="2915444659" sldId="344"/>
            <ac:spMk id="32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7T23:54:41.641" v="2609" actId="1076"/>
          <ac:spMkLst>
            <pc:docMk/>
            <pc:sldMk cId="2915444659" sldId="344"/>
            <ac:spMk id="33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7T23:43:32.951" v="2588" actId="1076"/>
          <ac:spMkLst>
            <pc:docMk/>
            <pc:sldMk cId="2915444659" sldId="344"/>
            <ac:spMk id="34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7T23:43:50.195" v="2591" actId="1076"/>
          <ac:spMkLst>
            <pc:docMk/>
            <pc:sldMk cId="2915444659" sldId="344"/>
            <ac:spMk id="35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7T23:43:40.828" v="2589" actId="1076"/>
          <ac:spMkLst>
            <pc:docMk/>
            <pc:sldMk cId="2915444659" sldId="344"/>
            <ac:spMk id="36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7T23:36:02.851" v="2544" actId="20577"/>
          <ac:spMkLst>
            <pc:docMk/>
            <pc:sldMk cId="2915444659" sldId="344"/>
            <ac:spMk id="59394" creationId="{00000000-0000-0000-0000-000000000000}"/>
          </ac:spMkLst>
        </pc:spChg>
        <pc:spChg chg="del">
          <ac:chgData name="Speyer Capt Shane C" userId="19b25051-83d2-4b91-aaee-af2e3b529954" providerId="ADAL" clId="{30928495-3BA8-4931-8B09-831805AAACA1}" dt="2025-02-07T23:39:29.108" v="2564" actId="478"/>
          <ac:spMkLst>
            <pc:docMk/>
            <pc:sldMk cId="2915444659" sldId="344"/>
            <ac:spMk id="59399" creationId="{00000000-0000-0000-0000-000000000000}"/>
          </ac:spMkLst>
        </pc:spChg>
        <pc:spChg chg="del">
          <ac:chgData name="Speyer Capt Shane C" userId="19b25051-83d2-4b91-aaee-af2e3b529954" providerId="ADAL" clId="{30928495-3BA8-4931-8B09-831805AAACA1}" dt="2025-02-07T23:39:30.379" v="2565" actId="478"/>
          <ac:spMkLst>
            <pc:docMk/>
            <pc:sldMk cId="2915444659" sldId="344"/>
            <ac:spMk id="59411" creationId="{00000000-0000-0000-0000-000000000000}"/>
          </ac:spMkLst>
        </pc:spChg>
        <pc:spChg chg="del">
          <ac:chgData name="Speyer Capt Shane C" userId="19b25051-83d2-4b91-aaee-af2e3b529954" providerId="ADAL" clId="{30928495-3BA8-4931-8B09-831805AAACA1}" dt="2025-02-07T23:36:19.011" v="2545" actId="478"/>
          <ac:spMkLst>
            <pc:docMk/>
            <pc:sldMk cId="2915444659" sldId="344"/>
            <ac:spMk id="59427" creationId="{00000000-0000-0000-0000-000000000000}"/>
          </ac:spMkLst>
        </pc:spChg>
        <pc:picChg chg="mod">
          <ac:chgData name="Speyer Capt Shane C" userId="19b25051-83d2-4b91-aaee-af2e3b529954" providerId="ADAL" clId="{30928495-3BA8-4931-8B09-831805AAACA1}" dt="2025-02-07T23:43:06.922" v="2584" actId="1076"/>
          <ac:picMkLst>
            <pc:docMk/>
            <pc:sldMk cId="2915444659" sldId="344"/>
            <ac:picMk id="4" creationId="{00000000-0000-0000-0000-000000000000}"/>
          </ac:picMkLst>
        </pc:picChg>
        <pc:picChg chg="add mod">
          <ac:chgData name="Speyer Capt Shane C" userId="19b25051-83d2-4b91-aaee-af2e3b529954" providerId="ADAL" clId="{30928495-3BA8-4931-8B09-831805AAACA1}" dt="2025-02-07T23:53:47.609" v="2601" actId="14100"/>
          <ac:picMkLst>
            <pc:docMk/>
            <pc:sldMk cId="2915444659" sldId="344"/>
            <ac:picMk id="6" creationId="{0EDFEA76-D08B-CBC3-B340-5AE50C631795}"/>
          </ac:picMkLst>
        </pc:picChg>
        <pc:picChg chg="add mod">
          <ac:chgData name="Speyer Capt Shane C" userId="19b25051-83d2-4b91-aaee-af2e3b529954" providerId="ADAL" clId="{30928495-3BA8-4931-8B09-831805AAACA1}" dt="2025-02-07T23:53:56.457" v="2602" actId="1076"/>
          <ac:picMkLst>
            <pc:docMk/>
            <pc:sldMk cId="2915444659" sldId="344"/>
            <ac:picMk id="20" creationId="{8FBE623A-96D7-D966-08EA-F24EDFB2E782}"/>
          </ac:picMkLst>
        </pc:picChg>
        <pc:picChg chg="add mod">
          <ac:chgData name="Speyer Capt Shane C" userId="19b25051-83d2-4b91-aaee-af2e3b529954" providerId="ADAL" clId="{30928495-3BA8-4931-8B09-831805AAACA1}" dt="2025-02-07T23:59:35.772" v="2616" actId="14100"/>
          <ac:picMkLst>
            <pc:docMk/>
            <pc:sldMk cId="2915444659" sldId="344"/>
            <ac:picMk id="22" creationId="{D766DA7B-E7F1-4987-450D-716DEE873403}"/>
          </ac:picMkLst>
        </pc:picChg>
        <pc:picChg chg="add mod">
          <ac:chgData name="Speyer Capt Shane C" userId="19b25051-83d2-4b91-aaee-af2e3b529954" providerId="ADAL" clId="{30928495-3BA8-4931-8B09-831805AAACA1}" dt="2025-02-08T00:04:27.213" v="2624" actId="14100"/>
          <ac:picMkLst>
            <pc:docMk/>
            <pc:sldMk cId="2915444659" sldId="344"/>
            <ac:picMk id="28" creationId="{AC19330B-6BB1-5EC1-B3B5-76477350D3E8}"/>
          </ac:picMkLst>
        </pc:picChg>
        <pc:picChg chg="del">
          <ac:chgData name="Speyer Capt Shane C" userId="19b25051-83d2-4b91-aaee-af2e3b529954" providerId="ADAL" clId="{30928495-3BA8-4931-8B09-831805AAACA1}" dt="2025-02-07T23:38:48.473" v="2550" actId="478"/>
          <ac:picMkLst>
            <pc:docMk/>
            <pc:sldMk cId="2915444659" sldId="344"/>
            <ac:picMk id="59396" creationId="{00000000-0000-0000-0000-000000000000}"/>
          </ac:picMkLst>
        </pc:picChg>
      </pc:sldChg>
      <pc:sldChg chg="addSp modSp add del mod modAnim">
        <pc:chgData name="Speyer Capt Shane C" userId="19b25051-83d2-4b91-aaee-af2e3b529954" providerId="ADAL" clId="{30928495-3BA8-4931-8B09-831805AAACA1}" dt="2025-02-08T00:34:43.069" v="2700" actId="47"/>
        <pc:sldMkLst>
          <pc:docMk/>
          <pc:sldMk cId="3407254078" sldId="345"/>
        </pc:sldMkLst>
        <pc:picChg chg="add mod">
          <ac:chgData name="Speyer Capt Shane C" userId="19b25051-83d2-4b91-aaee-af2e3b529954" providerId="ADAL" clId="{30928495-3BA8-4931-8B09-831805AAACA1}" dt="2025-02-08T00:26:49.570" v="2676" actId="1076"/>
          <ac:picMkLst>
            <pc:docMk/>
            <pc:sldMk cId="3407254078" sldId="345"/>
            <ac:picMk id="3" creationId="{312F9B76-C2DB-0A81-0354-D4959E888085}"/>
          </ac:picMkLst>
        </pc:picChg>
        <pc:picChg chg="add mod">
          <ac:chgData name="Speyer Capt Shane C" userId="19b25051-83d2-4b91-aaee-af2e3b529954" providerId="ADAL" clId="{30928495-3BA8-4931-8B09-831805AAACA1}" dt="2025-02-08T00:33:55.846" v="2699" actId="1076"/>
          <ac:picMkLst>
            <pc:docMk/>
            <pc:sldMk cId="3407254078" sldId="345"/>
            <ac:picMk id="5" creationId="{87D6D0FE-9975-8FDC-04F6-DE489DBB4670}"/>
          </ac:picMkLst>
        </pc:picChg>
      </pc:sldChg>
      <pc:sldChg chg="add">
        <pc:chgData name="Speyer Capt Shane C" userId="19b25051-83d2-4b91-aaee-af2e3b529954" providerId="ADAL" clId="{30928495-3BA8-4931-8B09-831805AAACA1}" dt="2025-02-04T20:26:48.955" v="1975"/>
        <pc:sldMkLst>
          <pc:docMk/>
          <pc:sldMk cId="2131502128" sldId="349"/>
        </pc:sldMkLst>
      </pc:sldChg>
      <pc:sldChg chg="modSp mod">
        <pc:chgData name="Speyer Capt Shane C" userId="19b25051-83d2-4b91-aaee-af2e3b529954" providerId="ADAL" clId="{30928495-3BA8-4931-8B09-831805AAACA1}" dt="2025-02-04T18:15:05.786" v="35" actId="20577"/>
        <pc:sldMkLst>
          <pc:docMk/>
          <pc:sldMk cId="1162918620" sldId="353"/>
        </pc:sldMkLst>
        <pc:spChg chg="mod">
          <ac:chgData name="Speyer Capt Shane C" userId="19b25051-83d2-4b91-aaee-af2e3b529954" providerId="ADAL" clId="{30928495-3BA8-4931-8B09-831805AAACA1}" dt="2025-02-04T18:15:05.786" v="35" actId="20577"/>
          <ac:spMkLst>
            <pc:docMk/>
            <pc:sldMk cId="1162918620" sldId="353"/>
            <ac:spMk id="2" creationId="{328A63EC-6201-9390-8B62-99792EB6225F}"/>
          </ac:spMkLst>
        </pc:spChg>
      </pc:sldChg>
      <pc:sldChg chg="modSp mod">
        <pc:chgData name="Speyer Capt Shane C" userId="19b25051-83d2-4b91-aaee-af2e3b529954" providerId="ADAL" clId="{30928495-3BA8-4931-8B09-831805AAACA1}" dt="2025-02-04T18:28:42.574" v="928" actId="20577"/>
        <pc:sldMkLst>
          <pc:docMk/>
          <pc:sldMk cId="3967116709" sldId="354"/>
        </pc:sldMkLst>
        <pc:spChg chg="mod">
          <ac:chgData name="Speyer Capt Shane C" userId="19b25051-83d2-4b91-aaee-af2e3b529954" providerId="ADAL" clId="{30928495-3BA8-4931-8B09-831805AAACA1}" dt="2025-02-04T18:28:42.574" v="928" actId="20577"/>
          <ac:spMkLst>
            <pc:docMk/>
            <pc:sldMk cId="3967116709" sldId="354"/>
            <ac:spMk id="6" creationId="{86E5E653-FABE-ACA1-215E-61CC13EBD9AF}"/>
          </ac:spMkLst>
        </pc:spChg>
      </pc:sldChg>
      <pc:sldChg chg="addSp delSp modSp add mod ord delAnim">
        <pc:chgData name="Speyer Capt Shane C" userId="19b25051-83d2-4b91-aaee-af2e3b529954" providerId="ADAL" clId="{30928495-3BA8-4931-8B09-831805AAACA1}" dt="2025-02-08T00:54:41.569" v="3248" actId="20577"/>
        <pc:sldMkLst>
          <pc:docMk/>
          <pc:sldMk cId="2803558168" sldId="355"/>
        </pc:sldMkLst>
        <pc:spChg chg="del">
          <ac:chgData name="Speyer Capt Shane C" userId="19b25051-83d2-4b91-aaee-af2e3b529954" providerId="ADAL" clId="{30928495-3BA8-4931-8B09-831805AAACA1}" dt="2025-02-04T20:21:07.116" v="1938" actId="478"/>
          <ac:spMkLst>
            <pc:docMk/>
            <pc:sldMk cId="2803558168" sldId="355"/>
            <ac:spMk id="2" creationId="{00000000-0000-0000-0000-000000000000}"/>
          </ac:spMkLst>
        </pc:spChg>
        <pc:spChg chg="add mod">
          <ac:chgData name="Speyer Capt Shane C" userId="19b25051-83d2-4b91-aaee-af2e3b529954" providerId="ADAL" clId="{30928495-3BA8-4931-8B09-831805AAACA1}" dt="2025-02-08T00:54:41.569" v="3248" actId="20577"/>
          <ac:spMkLst>
            <pc:docMk/>
            <pc:sldMk cId="2803558168" sldId="355"/>
            <ac:spMk id="2" creationId="{55E354C0-00BF-06DD-CD17-F24C4C693A88}"/>
          </ac:spMkLst>
        </pc:spChg>
        <pc:spChg chg="add del mod">
          <ac:chgData name="Speyer Capt Shane C" userId="19b25051-83d2-4b91-aaee-af2e3b529954" providerId="ADAL" clId="{30928495-3BA8-4931-8B09-831805AAACA1}" dt="2025-02-04T20:21:14.251" v="1939" actId="21"/>
          <ac:spMkLst>
            <pc:docMk/>
            <pc:sldMk cId="2803558168" sldId="355"/>
            <ac:spMk id="5" creationId="{38B0EBB7-F262-ACAB-C7FE-556C24A88EC6}"/>
          </ac:spMkLst>
        </pc:spChg>
        <pc:spChg chg="del mod">
          <ac:chgData name="Speyer Capt Shane C" userId="19b25051-83d2-4b91-aaee-af2e3b529954" providerId="ADAL" clId="{30928495-3BA8-4931-8B09-831805AAACA1}" dt="2025-02-04T20:21:23.565" v="1942" actId="478"/>
          <ac:spMkLst>
            <pc:docMk/>
            <pc:sldMk cId="2803558168" sldId="355"/>
            <ac:spMk id="7" creationId="{E3AE67F3-CBFA-78DB-6E40-780FAEEFCF45}"/>
          </ac:spMkLst>
        </pc:spChg>
        <pc:spChg chg="mod">
          <ac:chgData name="Speyer Capt Shane C" userId="19b25051-83d2-4b91-aaee-af2e3b529954" providerId="ADAL" clId="{30928495-3BA8-4931-8B09-831805AAACA1}" dt="2025-02-08T00:53:31.928" v="3229" actId="1076"/>
          <ac:spMkLst>
            <pc:docMk/>
            <pc:sldMk cId="2803558168" sldId="355"/>
            <ac:spMk id="49154" creationId="{00000000-0000-0000-0000-000000000000}"/>
          </ac:spMkLst>
        </pc:spChg>
      </pc:sldChg>
      <pc:sldChg chg="addSp modSp add mod modAnim">
        <pc:chgData name="Speyer Capt Shane C" userId="19b25051-83d2-4b91-aaee-af2e3b529954" providerId="ADAL" clId="{30928495-3BA8-4931-8B09-831805AAACA1}" dt="2025-02-07T23:38:14.585" v="2549" actId="1076"/>
        <pc:sldMkLst>
          <pc:docMk/>
          <pc:sldMk cId="1516427257" sldId="356"/>
        </pc:sldMkLst>
        <pc:spChg chg="add mod">
          <ac:chgData name="Speyer Capt Shane C" userId="19b25051-83d2-4b91-aaee-af2e3b529954" providerId="ADAL" clId="{30928495-3BA8-4931-8B09-831805AAACA1}" dt="2025-02-07T23:20:11.046" v="2196" actId="1076"/>
          <ac:spMkLst>
            <pc:docMk/>
            <pc:sldMk cId="1516427257" sldId="356"/>
            <ac:spMk id="3" creationId="{F81DFB26-87EC-6A6C-4D08-8550A663A6A4}"/>
          </ac:spMkLst>
        </pc:spChg>
        <pc:spChg chg="add mod">
          <ac:chgData name="Speyer Capt Shane C" userId="19b25051-83d2-4b91-aaee-af2e3b529954" providerId="ADAL" clId="{30928495-3BA8-4931-8B09-831805AAACA1}" dt="2025-02-07T23:21:00.211" v="2199" actId="1076"/>
          <ac:spMkLst>
            <pc:docMk/>
            <pc:sldMk cId="1516427257" sldId="356"/>
            <ac:spMk id="4" creationId="{FB8B888E-CA67-0306-A9BC-1AACC5DBD2F8}"/>
          </ac:spMkLst>
        </pc:spChg>
        <pc:spChg chg="add mod">
          <ac:chgData name="Speyer Capt Shane C" userId="19b25051-83d2-4b91-aaee-af2e3b529954" providerId="ADAL" clId="{30928495-3BA8-4931-8B09-831805AAACA1}" dt="2025-02-07T23:21:10.763" v="2200" actId="1076"/>
          <ac:spMkLst>
            <pc:docMk/>
            <pc:sldMk cId="1516427257" sldId="356"/>
            <ac:spMk id="5" creationId="{32E193BE-A906-3D65-1BA0-C52CDDDA9532}"/>
          </ac:spMkLst>
        </pc:spChg>
        <pc:spChg chg="add mod">
          <ac:chgData name="Speyer Capt Shane C" userId="19b25051-83d2-4b91-aaee-af2e3b529954" providerId="ADAL" clId="{30928495-3BA8-4931-8B09-831805AAACA1}" dt="2025-02-07T23:21:42.018" v="2202" actId="1076"/>
          <ac:spMkLst>
            <pc:docMk/>
            <pc:sldMk cId="1516427257" sldId="356"/>
            <ac:spMk id="6" creationId="{215BE058-3CD7-EABE-DF17-274376347571}"/>
          </ac:spMkLst>
        </pc:spChg>
        <pc:spChg chg="add mod">
          <ac:chgData name="Speyer Capt Shane C" userId="19b25051-83d2-4b91-aaee-af2e3b529954" providerId="ADAL" clId="{30928495-3BA8-4931-8B09-831805AAACA1}" dt="2025-02-07T23:21:25.937" v="2201" actId="1076"/>
          <ac:spMkLst>
            <pc:docMk/>
            <pc:sldMk cId="1516427257" sldId="356"/>
            <ac:spMk id="7" creationId="{0D9FB800-5434-C3F6-47C4-F6AD0F67AD72}"/>
          </ac:spMkLst>
        </pc:spChg>
        <pc:spChg chg="add mod">
          <ac:chgData name="Speyer Capt Shane C" userId="19b25051-83d2-4b91-aaee-af2e3b529954" providerId="ADAL" clId="{30928495-3BA8-4931-8B09-831805AAACA1}" dt="2025-02-07T23:24:23.165" v="2265" actId="14100"/>
          <ac:spMkLst>
            <pc:docMk/>
            <pc:sldMk cId="1516427257" sldId="356"/>
            <ac:spMk id="8" creationId="{FA79DA60-58E1-FB7C-642D-B1979A03CB3A}"/>
          </ac:spMkLst>
        </pc:spChg>
        <pc:spChg chg="add mod">
          <ac:chgData name="Speyer Capt Shane C" userId="19b25051-83d2-4b91-aaee-af2e3b529954" providerId="ADAL" clId="{30928495-3BA8-4931-8B09-831805AAACA1}" dt="2025-02-07T23:23:45.594" v="2246" actId="20577"/>
          <ac:spMkLst>
            <pc:docMk/>
            <pc:sldMk cId="1516427257" sldId="356"/>
            <ac:spMk id="11" creationId="{153A57B8-1413-A31E-04EF-46C15B879E8C}"/>
          </ac:spMkLst>
        </pc:spChg>
        <pc:spChg chg="add mod">
          <ac:chgData name="Speyer Capt Shane C" userId="19b25051-83d2-4b91-aaee-af2e3b529954" providerId="ADAL" clId="{30928495-3BA8-4931-8B09-831805AAACA1}" dt="2025-02-07T23:23:26.648" v="2229" actId="14100"/>
          <ac:spMkLst>
            <pc:docMk/>
            <pc:sldMk cId="1516427257" sldId="356"/>
            <ac:spMk id="19" creationId="{BBFBF9DE-39C6-F478-4ED3-ADF8305FE91C}"/>
          </ac:spMkLst>
        </pc:spChg>
        <pc:spChg chg="add mod">
          <ac:chgData name="Speyer Capt Shane C" userId="19b25051-83d2-4b91-aaee-af2e3b529954" providerId="ADAL" clId="{30928495-3BA8-4931-8B09-831805AAACA1}" dt="2025-02-07T23:27:21.546" v="2292" actId="14100"/>
          <ac:spMkLst>
            <pc:docMk/>
            <pc:sldMk cId="1516427257" sldId="356"/>
            <ac:spMk id="20" creationId="{D853B234-0A5E-5E51-6E66-7BA00DEB7A69}"/>
          </ac:spMkLst>
        </pc:spChg>
        <pc:spChg chg="add mod">
          <ac:chgData name="Speyer Capt Shane C" userId="19b25051-83d2-4b91-aaee-af2e3b529954" providerId="ADAL" clId="{30928495-3BA8-4931-8B09-831805AAACA1}" dt="2025-02-07T23:28:10.454" v="2322" actId="14100"/>
          <ac:spMkLst>
            <pc:docMk/>
            <pc:sldMk cId="1516427257" sldId="356"/>
            <ac:spMk id="21" creationId="{0C94A62E-FD1D-ABED-75B5-F72981AE0EF4}"/>
          </ac:spMkLst>
        </pc:spChg>
        <pc:spChg chg="mod">
          <ac:chgData name="Speyer Capt Shane C" userId="19b25051-83d2-4b91-aaee-af2e3b529954" providerId="ADAL" clId="{30928495-3BA8-4931-8B09-831805AAACA1}" dt="2025-02-07T23:34:10.230" v="2412" actId="20577"/>
          <ac:spMkLst>
            <pc:docMk/>
            <pc:sldMk cId="1516427257" sldId="356"/>
            <ac:spMk id="57348" creationId="{00000000-0000-0000-0000-000000000000}"/>
          </ac:spMkLst>
        </pc:spChg>
        <pc:spChg chg="mod">
          <ac:chgData name="Speyer Capt Shane C" userId="19b25051-83d2-4b91-aaee-af2e3b529954" providerId="ADAL" clId="{30928495-3BA8-4931-8B09-831805AAACA1}" dt="2025-02-07T23:18:25.938" v="2187" actId="20577"/>
          <ac:spMkLst>
            <pc:docMk/>
            <pc:sldMk cId="1516427257" sldId="356"/>
            <ac:spMk id="57383" creationId="{00000000-0000-0000-0000-000000000000}"/>
          </ac:spMkLst>
        </pc:spChg>
        <pc:picChg chg="mod">
          <ac:chgData name="Speyer Capt Shane C" userId="19b25051-83d2-4b91-aaee-af2e3b529954" providerId="ADAL" clId="{30928495-3BA8-4931-8B09-831805AAACA1}" dt="2025-02-07T23:38:14.585" v="2549" actId="1076"/>
          <ac:picMkLst>
            <pc:docMk/>
            <pc:sldMk cId="1516427257" sldId="356"/>
            <ac:picMk id="25604" creationId="{00000000-0000-0000-0000-000000000000}"/>
          </ac:picMkLst>
        </pc:picChg>
      </pc:sldChg>
      <pc:sldChg chg="addSp delSp modSp add del mod modAnim">
        <pc:chgData name="Speyer Capt Shane C" userId="19b25051-83d2-4b91-aaee-af2e3b529954" providerId="ADAL" clId="{30928495-3BA8-4931-8B09-831805AAACA1}" dt="2025-02-04T20:40:59.243" v="2054" actId="2696"/>
        <pc:sldMkLst>
          <pc:docMk/>
          <pc:sldMk cId="3665265568" sldId="356"/>
        </pc:sldMkLst>
        <pc:spChg chg="mod">
          <ac:chgData name="Speyer Capt Shane C" userId="19b25051-83d2-4b91-aaee-af2e3b529954" providerId="ADAL" clId="{30928495-3BA8-4931-8B09-831805AAACA1}" dt="2025-02-04T20:38:14.243" v="2025" actId="255"/>
          <ac:spMkLst>
            <pc:docMk/>
            <pc:sldMk cId="3665265568" sldId="356"/>
            <ac:spMk id="57383" creationId="{00000000-0000-0000-0000-000000000000}"/>
          </ac:spMkLst>
        </pc:spChg>
        <pc:picChg chg="add del mod">
          <ac:chgData name="Speyer Capt Shane C" userId="19b25051-83d2-4b91-aaee-af2e3b529954" providerId="ADAL" clId="{30928495-3BA8-4931-8B09-831805AAACA1}" dt="2025-02-04T20:39:35.073" v="2053" actId="1076"/>
          <ac:picMkLst>
            <pc:docMk/>
            <pc:sldMk cId="3665265568" sldId="356"/>
            <ac:picMk id="25604" creationId="{00000000-0000-0000-0000-000000000000}"/>
          </ac:picMkLst>
        </pc:picChg>
      </pc:sldChg>
      <pc:sldChg chg="addSp delSp modSp add del mod delAnim modAnim">
        <pc:chgData name="Speyer Capt Shane C" userId="19b25051-83d2-4b91-aaee-af2e3b529954" providerId="ADAL" clId="{30928495-3BA8-4931-8B09-831805AAACA1}" dt="2025-02-07T23:18:13.308" v="2182" actId="2696"/>
        <pc:sldMkLst>
          <pc:docMk/>
          <pc:sldMk cId="3739061717" sldId="356"/>
        </pc:sldMkLst>
        <pc:spChg chg="add mod">
          <ac:chgData name="Speyer Capt Shane C" userId="19b25051-83d2-4b91-aaee-af2e3b529954" providerId="ADAL" clId="{30928495-3BA8-4931-8B09-831805AAACA1}" dt="2025-02-04T20:44:37.462" v="2144" actId="20577"/>
          <ac:spMkLst>
            <pc:docMk/>
            <pc:sldMk cId="3739061717" sldId="356"/>
            <ac:spMk id="3" creationId="{8F40398F-7026-1528-F80F-EA1BAE2C1D0E}"/>
          </ac:spMkLst>
        </pc:spChg>
        <pc:spChg chg="add mod">
          <ac:chgData name="Speyer Capt Shane C" userId="19b25051-83d2-4b91-aaee-af2e3b529954" providerId="ADAL" clId="{30928495-3BA8-4931-8B09-831805AAACA1}" dt="2025-02-04T20:41:33.485" v="2059" actId="1076"/>
          <ac:spMkLst>
            <pc:docMk/>
            <pc:sldMk cId="3739061717" sldId="356"/>
            <ac:spMk id="4" creationId="{6AF0B45C-6352-B6D9-62C9-78F3288AFD76}"/>
          </ac:spMkLst>
        </pc:spChg>
        <pc:spChg chg="add del mod">
          <ac:chgData name="Speyer Capt Shane C" userId="19b25051-83d2-4b91-aaee-af2e3b529954" providerId="ADAL" clId="{30928495-3BA8-4931-8B09-831805AAACA1}" dt="2025-02-04T20:45:35.663" v="2168" actId="478"/>
          <ac:spMkLst>
            <pc:docMk/>
            <pc:sldMk cId="3739061717" sldId="356"/>
            <ac:spMk id="5" creationId="{047D5458-C4C3-7E43-35FC-974447268E9A}"/>
          </ac:spMkLst>
        </pc:spChg>
        <pc:spChg chg="add mod">
          <ac:chgData name="Speyer Capt Shane C" userId="19b25051-83d2-4b91-aaee-af2e3b529954" providerId="ADAL" clId="{30928495-3BA8-4931-8B09-831805AAACA1}" dt="2025-02-04T20:45:32.964" v="2167" actId="1076"/>
          <ac:spMkLst>
            <pc:docMk/>
            <pc:sldMk cId="3739061717" sldId="356"/>
            <ac:spMk id="6" creationId="{743B0ACA-F1BD-D3F9-9E12-0F913C27BEA9}"/>
          </ac:spMkLst>
        </pc:spChg>
        <pc:spChg chg="add mod">
          <ac:chgData name="Speyer Capt Shane C" userId="19b25051-83d2-4b91-aaee-af2e3b529954" providerId="ADAL" clId="{30928495-3BA8-4931-8B09-831805AAACA1}" dt="2025-02-04T20:44:02.029" v="2124" actId="14100"/>
          <ac:spMkLst>
            <pc:docMk/>
            <pc:sldMk cId="3739061717" sldId="356"/>
            <ac:spMk id="7" creationId="{40E9C44E-6E87-C884-808D-A345D7C161C8}"/>
          </ac:spMkLst>
        </pc:spChg>
        <pc:spChg chg="add mod">
          <ac:chgData name="Speyer Capt Shane C" userId="19b25051-83d2-4b91-aaee-af2e3b529954" providerId="ADAL" clId="{30928495-3BA8-4931-8B09-831805AAACA1}" dt="2025-02-04T20:43:03.229" v="2095" actId="1076"/>
          <ac:spMkLst>
            <pc:docMk/>
            <pc:sldMk cId="3739061717" sldId="356"/>
            <ac:spMk id="8" creationId="{312DA258-83A9-04C8-C6F4-38497D48E36C}"/>
          </ac:spMkLst>
        </pc:spChg>
        <pc:spChg chg="add mod">
          <ac:chgData name="Speyer Capt Shane C" userId="19b25051-83d2-4b91-aaee-af2e3b529954" providerId="ADAL" clId="{30928495-3BA8-4931-8B09-831805AAACA1}" dt="2025-02-04T20:45:01.826" v="2145" actId="1076"/>
          <ac:spMkLst>
            <pc:docMk/>
            <pc:sldMk cId="3739061717" sldId="356"/>
            <ac:spMk id="11" creationId="{DC3D5312-C706-A4B7-08DD-877A947C3354}"/>
          </ac:spMkLst>
        </pc:spChg>
        <pc:spChg chg="add mod">
          <ac:chgData name="Speyer Capt Shane C" userId="19b25051-83d2-4b91-aaee-af2e3b529954" providerId="ADAL" clId="{30928495-3BA8-4931-8B09-831805AAACA1}" dt="2025-02-04T20:43:34.372" v="2101" actId="1076"/>
          <ac:spMkLst>
            <pc:docMk/>
            <pc:sldMk cId="3739061717" sldId="356"/>
            <ac:spMk id="19" creationId="{9B63A1D7-21F1-2687-88B2-F6E17F9CE1D2}"/>
          </ac:spMkLst>
        </pc:spChg>
        <pc:spChg chg="add mod">
          <ac:chgData name="Speyer Capt Shane C" userId="19b25051-83d2-4b91-aaee-af2e3b529954" providerId="ADAL" clId="{30928495-3BA8-4931-8B09-831805AAACA1}" dt="2025-02-04T20:43:18.281" v="2100" actId="1076"/>
          <ac:spMkLst>
            <pc:docMk/>
            <pc:sldMk cId="3739061717" sldId="356"/>
            <ac:spMk id="20" creationId="{57758F40-8B37-06D0-6E13-81DF5A012301}"/>
          </ac:spMkLst>
        </pc:spChg>
        <pc:spChg chg="mod">
          <ac:chgData name="Speyer Capt Shane C" userId="19b25051-83d2-4b91-aaee-af2e3b529954" providerId="ADAL" clId="{30928495-3BA8-4931-8B09-831805AAACA1}" dt="2025-02-04T20:45:44.896" v="2172" actId="20577"/>
          <ac:spMkLst>
            <pc:docMk/>
            <pc:sldMk cId="3739061717" sldId="356"/>
            <ac:spMk id="57383" creationId="{00000000-0000-0000-0000-000000000000}"/>
          </ac:spMkLst>
        </pc:spChg>
        <pc:picChg chg="mod">
          <ac:chgData name="Speyer Capt Shane C" userId="19b25051-83d2-4b91-aaee-af2e3b529954" providerId="ADAL" clId="{30928495-3BA8-4931-8B09-831805AAACA1}" dt="2025-02-04T20:42:03.572" v="2075" actId="1076"/>
          <ac:picMkLst>
            <pc:docMk/>
            <pc:sldMk cId="3739061717" sldId="356"/>
            <ac:picMk id="25604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EEB19-792B-4F17-82A3-FF94E09D6DCA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F7B463-9661-45E4-8B87-8C90697E7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485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E5D11-9F64-45A8-AD67-FE17885AF5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2761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8905876" y="6672263"/>
            <a:ext cx="263525" cy="2730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8982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33411" indent="-280982" defTabSz="888982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28691" indent="-223833" defTabSz="888982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581118" indent="-223833" defTabSz="888982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33548" indent="-223833" defTabSz="888982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490738" indent="-223833" defTabSz="88898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47929" indent="-223833" defTabSz="88898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05120" indent="-223833" defTabSz="88898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62311" indent="-223833" defTabSz="88898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88898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371517-C1A5-4BDC-A935-9E4B0E00C534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888982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4700" y="1819275"/>
            <a:ext cx="0" cy="0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3190876"/>
            <a:ext cx="11101388" cy="2746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0304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xfrm>
            <a:off x="1196976" y="3303588"/>
            <a:ext cx="180975" cy="2746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8904288" y="6670676"/>
            <a:ext cx="265112" cy="2746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157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35" indent="-285744" defTabSz="892157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2977" indent="-228595" defTabSz="892157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168" indent="-228595" defTabSz="892157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359" indent="-228595" defTabSz="892157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550" indent="-228595" defTabSz="8921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740" indent="-228595" defTabSz="8921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8932" indent="-228595" defTabSz="8921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122" indent="-228595" defTabSz="8921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89215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50842-018F-4EA4-8AB6-86CD33349AE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89215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9454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xfrm>
            <a:off x="1196976" y="3303588"/>
            <a:ext cx="180975" cy="2746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8904288" y="6670676"/>
            <a:ext cx="265112" cy="2746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157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35" indent="-285744" defTabSz="892157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2977" indent="-228595" defTabSz="892157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168" indent="-228595" defTabSz="892157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359" indent="-228595" defTabSz="892157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550" indent="-228595" defTabSz="8921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740" indent="-228595" defTabSz="8921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8932" indent="-228595" defTabSz="8921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122" indent="-228595" defTabSz="8921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89215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50842-018F-4EA4-8AB6-86CD33349AE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89215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5981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file:///O:\Graphics\BRIEFS\CSSARS\pics&amp;logos\redbar.JPG" TargetMode="Externa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file:///O:\Graphics\BRIEFS\CSSARS\pics&amp;logos\redbar.JPG" TargetMode="Externa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file:///O:\Graphics\BRIEFS\CSSARS\pics&amp;logos\redbar.JPG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file:///O:\Graphics\BRIEFS\CSSARS\pics&amp;logos\redbar.JPG" TargetMode="Externa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file:///O:\Graphics\BRIEFS\CSSARS\pics&amp;logos\redbar.JPG" TargetMode="Externa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file:///O:\Graphics\BRIEFS\CSSARS\pics&amp;logos\redbar.JPG" TargetMode="External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png"/><Relationship Id="rId4" Type="http://schemas.openxmlformats.org/officeDocument/2006/relationships/image" Target="file:///O:\Graphics\BRIEFS\CSSARS\pics&amp;logos\redbar.JPG" TargetMode="External"/></Relationships>
</file>

<file path=ppt/slideLayouts/_rels/slideLayout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png"/><Relationship Id="rId4" Type="http://schemas.openxmlformats.org/officeDocument/2006/relationships/image" Target="file:///O:\Graphics\BRIEFS\CSSARS\pics&amp;logos\redbar.JPG" TargetMode="Externa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png"/><Relationship Id="rId4" Type="http://schemas.openxmlformats.org/officeDocument/2006/relationships/image" Target="file:///O:\Graphics\BRIEFS\CSSARS\pics&amp;logos\redbar.JPG" TargetMode="Externa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3.png"/><Relationship Id="rId4" Type="http://schemas.openxmlformats.org/officeDocument/2006/relationships/image" Target="file:///O:\Graphics\BRIEFS\CSSARS\pics&amp;logos\redbar.JPG" TargetMode="External"/></Relationships>
</file>

<file path=ppt/slideLayouts/_rels/slideLayout5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3.png"/><Relationship Id="rId4" Type="http://schemas.openxmlformats.org/officeDocument/2006/relationships/image" Target="file:///O:\Graphics\BRIEFS\CSSARS\pics&amp;logos\redbar.JPG" TargetMode="Externa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3.png"/><Relationship Id="rId4" Type="http://schemas.openxmlformats.org/officeDocument/2006/relationships/image" Target="file:///O:\Graphics\BRIEFS\CSSARS\pics&amp;logos\redbar.JPG" TargetMode="Externa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file:///O:\Graphics\BRIEFS\CSSARS\pics&amp;logos\redbar.JPG" TargetMode="External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3.png"/><Relationship Id="rId4" Type="http://schemas.openxmlformats.org/officeDocument/2006/relationships/image" Target="file:///O:\Graphics\BRIEFS\CSSARS\pics&amp;logos\redbar.JPG" TargetMode="External"/></Relationships>
</file>

<file path=ppt/slideLayouts/_rels/slideLayout6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3.png"/><Relationship Id="rId4" Type="http://schemas.openxmlformats.org/officeDocument/2006/relationships/image" Target="file:///O:\Graphics\BRIEFS\CSSARS\pics&amp;logos\redbar.JPG" TargetMode="Externa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3.png"/><Relationship Id="rId4" Type="http://schemas.openxmlformats.org/officeDocument/2006/relationships/image" Target="file:///O:\Graphics\BRIEFS\CSSARS\pics&amp;logos\redbar.JPG" TargetMode="Externa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file:///O:\Graphics\BRIEFS\CSSARS\pics&amp;logos\redbar.JPG" TargetMode="Externa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file:///O:\Graphics\BRIEFS\CSSARS\pics&amp;logos\redbar.JPG" TargetMode="External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.png"/><Relationship Id="rId4" Type="http://schemas.openxmlformats.org/officeDocument/2006/relationships/image" Target="file:///O:\Graphics\BRIEFS\CSSARS\pics&amp;logos\redbar.JPG" TargetMode="External"/></Relationships>
</file>

<file path=ppt/slideLayouts/_rels/slideLayout8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.png"/><Relationship Id="rId4" Type="http://schemas.openxmlformats.org/officeDocument/2006/relationships/image" Target="file:///O:\Graphics\BRIEFS\CSSARS\pics&amp;logos\redbar.JPG" TargetMode="Externa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.png"/><Relationship Id="rId4" Type="http://schemas.openxmlformats.org/officeDocument/2006/relationships/image" Target="file:///O:\Graphics\BRIEFS\CSSARS\pics&amp;logos\redbar.JPG" TargetMode="Externa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file:///C:\TEMP\bluebar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O:\Graphics\BRIEFS\CSSARS\pics&amp;logos\redbar.JPG"/>
          <p:cNvPicPr>
            <a:picLocks noChangeAspect="1" noChangeArrowheads="1"/>
          </p:cNvPicPr>
          <p:nvPr/>
        </p:nvPicPr>
        <p:blipFill>
          <a:blip r:embed="rId2" r:link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5898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william.tosick\AppData\Local\Microsoft\Windows\Temporary Internet Files\Content.Outlook\2K3KU941\MRA_HQ_VERSI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96" y="1371603"/>
            <a:ext cx="3320793" cy="249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9868" y="1740597"/>
            <a:ext cx="8398933" cy="1752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673600" y="3676472"/>
            <a:ext cx="56896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Manpower &amp; Reserve Affairs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MP Division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15 February 2017</a:t>
            </a:r>
          </a:p>
        </p:txBody>
      </p:sp>
      <p:sp>
        <p:nvSpPr>
          <p:cNvPr id="10" name="Footer Placeholder 3"/>
          <p:cNvSpPr txBox="1">
            <a:spLocks/>
          </p:cNvSpPr>
          <p:nvPr/>
        </p:nvSpPr>
        <p:spPr>
          <a:xfrm>
            <a:off x="4475201" y="6248400"/>
            <a:ext cx="65024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900">
                <a:solidFill>
                  <a:prstClr val="black"/>
                </a:solidFill>
              </a:rPr>
              <a:t>Prepared by:  Maj K.A. Hogan, MPA, M&amp;RA 703-784-9370</a:t>
            </a:r>
          </a:p>
          <a:p>
            <a:pPr eaLnBrk="1" hangingPunct="1"/>
            <a:r>
              <a:rPr lang="en-US" sz="900">
                <a:solidFill>
                  <a:prstClr val="black"/>
                </a:solidFill>
              </a:rPr>
              <a:t>Version: 1</a:t>
            </a:r>
          </a:p>
        </p:txBody>
      </p:sp>
    </p:spTree>
    <p:extLst>
      <p:ext uri="{BB962C8B-B14F-4D97-AF65-F5344CB8AC3E}">
        <p14:creationId xmlns:p14="http://schemas.microsoft.com/office/powerpoint/2010/main" val="857831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82F4-2E72-4D89-9B5B-F1C1FF7EBC2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1A5CE-9840-4D21-9105-364C3110D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683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82F4-2E72-4D89-9B5B-F1C1FF7EBC2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1A5CE-9840-4D21-9105-364C3110D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736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82F4-2E72-4D89-9B5B-F1C1FF7EBC2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1A5CE-9840-4D21-9105-364C3110D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445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82F4-2E72-4D89-9B5B-F1C1FF7EBC2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1A5CE-9840-4D21-9105-364C3110D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769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82F4-2E72-4D89-9B5B-F1C1FF7EBC2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1A5CE-9840-4D21-9105-364C3110DF67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981203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981203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600724" y="4308478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4"/>
          </p:nvPr>
        </p:nvSpPr>
        <p:spPr>
          <a:xfrm>
            <a:off x="6184492" y="4308478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5"/>
          </p:nvPr>
        </p:nvSpPr>
        <p:spPr>
          <a:xfrm>
            <a:off x="609603" y="3886202"/>
            <a:ext cx="5386917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193370" y="3886202"/>
            <a:ext cx="5389033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6824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82F4-2E72-4D89-9B5B-F1C1FF7EBC2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1A5CE-9840-4D21-9105-364C3110DF67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981203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981203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600724" y="4308478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4"/>
          </p:nvPr>
        </p:nvSpPr>
        <p:spPr>
          <a:xfrm>
            <a:off x="6184492" y="4308478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8905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676400"/>
            <a:ext cx="10769600" cy="4495800"/>
          </a:xfrm>
        </p:spPr>
        <p:txBody>
          <a:bodyPr/>
          <a:lstStyle>
            <a:lvl1pPr algn="l">
              <a:buFont typeface="Arial" pitchFamily="34" charset="0"/>
              <a:buChar char="•"/>
              <a:defRPr sz="2800" baseline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2057400" indent="-228600"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219201" y="228600"/>
            <a:ext cx="9781116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81A5CE-9840-4D21-9105-364C3110D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195505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71014-3E0F-183E-0EAD-CF2D10677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EABE90-73C7-85B3-F333-78CF04C37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82F4-2E72-4D89-9B5B-F1C1FF7EBC2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24F2F9-89D7-264C-BA73-06EC30F48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B660D7-C335-C0A1-674A-CFF7A7116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1A5CE-9840-4D21-9105-364C3110D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8462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O:\Graphics\BRIEFS\CSSARS\pics&amp;logos\redbar.JPG"/>
          <p:cNvPicPr>
            <a:picLocks noChangeAspect="1" noChangeArrowheads="1"/>
          </p:cNvPicPr>
          <p:nvPr/>
        </p:nvPicPr>
        <p:blipFill>
          <a:blip r:embed="rId2" r:link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5898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william.tosick\AppData\Local\Microsoft\Windows\Temporary Internet Files\Content.Outlook\2K3KU941\MRA_HQ_VERSI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96" y="1371603"/>
            <a:ext cx="3320793" cy="249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9868" y="1740597"/>
            <a:ext cx="8398933" cy="1752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673600" y="3676472"/>
            <a:ext cx="56896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Manpower &amp; Reserve Affairs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MP Division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15 February 2017</a:t>
            </a:r>
          </a:p>
        </p:txBody>
      </p:sp>
      <p:sp>
        <p:nvSpPr>
          <p:cNvPr id="10" name="Footer Placeholder 3"/>
          <p:cNvSpPr txBox="1">
            <a:spLocks/>
          </p:cNvSpPr>
          <p:nvPr/>
        </p:nvSpPr>
        <p:spPr>
          <a:xfrm>
            <a:off x="4475201" y="6248400"/>
            <a:ext cx="65024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900">
                <a:solidFill>
                  <a:prstClr val="black"/>
                </a:solidFill>
              </a:rPr>
              <a:t>Prepared by:  Maj K.A. Hogan, MPA, M&amp;RA 703-784-9370</a:t>
            </a:r>
          </a:p>
          <a:p>
            <a:pPr eaLnBrk="1" hangingPunct="1"/>
            <a:r>
              <a:rPr lang="en-US" sz="900">
                <a:solidFill>
                  <a:prstClr val="black"/>
                </a:solidFill>
              </a:rPr>
              <a:t>Version: 1</a:t>
            </a:r>
          </a:p>
        </p:txBody>
      </p:sp>
    </p:spTree>
    <p:extLst>
      <p:ext uri="{BB962C8B-B14F-4D97-AF65-F5344CB8AC3E}">
        <p14:creationId xmlns:p14="http://schemas.microsoft.com/office/powerpoint/2010/main" val="26151748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O:\Graphics\BRIEFS\CSSARS\pics&amp;logos\redbar.JPG"/>
          <p:cNvPicPr>
            <a:picLocks noChangeAspect="1" noChangeArrowheads="1"/>
          </p:cNvPicPr>
          <p:nvPr/>
        </p:nvPicPr>
        <p:blipFill>
          <a:blip r:embed="rId2" r:link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5898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william.tosick\AppData\Local\Microsoft\Windows\Temporary Internet Files\Content.Outlook\2K3KU941\MRA_HQ_VERSI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96" y="1371603"/>
            <a:ext cx="3320793" cy="249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9868" y="1740597"/>
            <a:ext cx="8398933" cy="1752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673600" y="3676472"/>
            <a:ext cx="56896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Manpower &amp; Reserve Affairs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MP Division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April 2018</a:t>
            </a:r>
          </a:p>
        </p:txBody>
      </p:sp>
      <p:sp>
        <p:nvSpPr>
          <p:cNvPr id="10" name="Footer Placeholder 3"/>
          <p:cNvSpPr txBox="1">
            <a:spLocks/>
          </p:cNvSpPr>
          <p:nvPr/>
        </p:nvSpPr>
        <p:spPr>
          <a:xfrm>
            <a:off x="4475201" y="6248400"/>
            <a:ext cx="65024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900">
                <a:solidFill>
                  <a:prstClr val="black"/>
                </a:solidFill>
              </a:rPr>
              <a:t>Prepared by:  Capt G. T. Moynihan, MPA, M&amp;RA 703-784-9367</a:t>
            </a:r>
          </a:p>
          <a:p>
            <a:pPr eaLnBrk="1" hangingPunct="1"/>
            <a:r>
              <a:rPr lang="en-US" sz="900">
                <a:solidFill>
                  <a:prstClr val="black"/>
                </a:solidFill>
              </a:rPr>
              <a:t>Version: 1</a:t>
            </a:r>
          </a:p>
        </p:txBody>
      </p:sp>
    </p:spTree>
    <p:extLst>
      <p:ext uri="{BB962C8B-B14F-4D97-AF65-F5344CB8AC3E}">
        <p14:creationId xmlns:p14="http://schemas.microsoft.com/office/powerpoint/2010/main" val="497100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O:\Graphics\BRIEFS\CSSARS\pics&amp;logos\redbar.JPG"/>
          <p:cNvPicPr>
            <a:picLocks noChangeAspect="1" noChangeArrowheads="1"/>
          </p:cNvPicPr>
          <p:nvPr/>
        </p:nvPicPr>
        <p:blipFill>
          <a:blip r:embed="rId2" r:link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5898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william.tosick\AppData\Local\Microsoft\Windows\Temporary Internet Files\Content.Outlook\2K3KU941\MRA_HQ_VERSI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96" y="1371603"/>
            <a:ext cx="3320793" cy="249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9868" y="1740597"/>
            <a:ext cx="8398933" cy="1752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673600" y="3676472"/>
            <a:ext cx="56896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Manpower &amp; Reserve Affairs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MP Division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April 2018</a:t>
            </a:r>
          </a:p>
        </p:txBody>
      </p:sp>
      <p:sp>
        <p:nvSpPr>
          <p:cNvPr id="10" name="Footer Placeholder 3"/>
          <p:cNvSpPr txBox="1">
            <a:spLocks/>
          </p:cNvSpPr>
          <p:nvPr/>
        </p:nvSpPr>
        <p:spPr>
          <a:xfrm>
            <a:off x="4475201" y="6248400"/>
            <a:ext cx="65024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900">
                <a:solidFill>
                  <a:prstClr val="black"/>
                </a:solidFill>
              </a:rPr>
              <a:t>Prepared by:  Capt G. T. Moynihan, MPA, M&amp;RA 703-784-9367</a:t>
            </a:r>
          </a:p>
          <a:p>
            <a:pPr eaLnBrk="1" hangingPunct="1"/>
            <a:r>
              <a:rPr lang="en-US" sz="900">
                <a:solidFill>
                  <a:prstClr val="black"/>
                </a:solidFill>
              </a:rPr>
              <a:t>Version: 1</a:t>
            </a:r>
          </a:p>
        </p:txBody>
      </p:sp>
    </p:spTree>
    <p:extLst>
      <p:ext uri="{BB962C8B-B14F-4D97-AF65-F5344CB8AC3E}">
        <p14:creationId xmlns:p14="http://schemas.microsoft.com/office/powerpoint/2010/main" val="4821357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46240"/>
            <a:ext cx="10972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88" y="6495837"/>
            <a:ext cx="2844800" cy="365125"/>
          </a:xfrm>
        </p:spPr>
        <p:txBody>
          <a:bodyPr anchor="b"/>
          <a:lstStyle>
            <a:lvl1pPr>
              <a:defRPr sz="525"/>
            </a:lvl1pPr>
          </a:lstStyle>
          <a:p>
            <a:fld id="{4580AFB8-6AF6-4A1E-B048-E9C2F353AB7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31435" y="6493958"/>
            <a:ext cx="2844800" cy="365125"/>
          </a:xfrm>
        </p:spPr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74655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23F87-A092-4AC5-BE54-2E1F9F96A56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780527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46240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46240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910B-A124-4372-BF38-EEB541721DF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681592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BA2D-88CB-485E-8247-EFFC76E30C6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2115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67947-84D0-48BF-841B-57C294D543C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945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O:\Graphics\BRIEFS\CSSARS\pics&amp;logos\redbar.JPG"/>
          <p:cNvPicPr>
            <a:picLocks noChangeAspect="1" noChangeArrowheads="1"/>
          </p:cNvPicPr>
          <p:nvPr/>
        </p:nvPicPr>
        <p:blipFill>
          <a:blip r:embed="rId2" r:link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5898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E28AA-2C0F-4F24-8F47-876F07F4BB3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3" descr="C:\Users\william.tosick\AppData\Local\Microsoft\Windows\Temporary Internet Files\Content.Outlook\2K3KU941\MRA_HQ_VERSI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2" y="1395608"/>
            <a:ext cx="3320793" cy="249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15974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D320E-C93E-4E0E-BE5B-08D6E7BFB38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1577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3ADF2-C8AE-4417-A14B-A1F171CE5B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2669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FB9E9-B4F7-4685-823D-EAF6AF9A17E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352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81513-4B28-41F9-A34E-5CBFFDC9CCB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858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9217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46240"/>
            <a:ext cx="10972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88" y="6495837"/>
            <a:ext cx="2844800" cy="365125"/>
          </a:xfrm>
        </p:spPr>
        <p:txBody>
          <a:bodyPr anchor="b"/>
          <a:lstStyle>
            <a:lvl1pPr>
              <a:defRPr sz="525"/>
            </a:lvl1pPr>
          </a:lstStyle>
          <a:p>
            <a:fld id="{CFE682F4-2E72-4D89-9B5B-F1C1FF7EBC2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31435" y="6493958"/>
            <a:ext cx="2844800" cy="365125"/>
          </a:xfrm>
        </p:spPr>
        <p:txBody>
          <a:bodyPr/>
          <a:lstStyle/>
          <a:p>
            <a:fld id="{BE81A5CE-9840-4D21-9105-364C3110DF6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44228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126BE-A367-47CB-B95A-44A564A3CEB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0013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CE19D-3F08-43CA-8934-CAC25B801D8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981203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981203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600724" y="4308478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4"/>
          </p:nvPr>
        </p:nvSpPr>
        <p:spPr>
          <a:xfrm>
            <a:off x="6184492" y="4308478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5"/>
          </p:nvPr>
        </p:nvSpPr>
        <p:spPr>
          <a:xfrm>
            <a:off x="609603" y="3886202"/>
            <a:ext cx="5386917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193370" y="3886202"/>
            <a:ext cx="5389033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78314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C63C3-4EA8-4996-B4CB-B798507C40C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981203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981203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600724" y="4308478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4"/>
          </p:nvPr>
        </p:nvSpPr>
        <p:spPr>
          <a:xfrm>
            <a:off x="6184492" y="4308478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41956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600" y="76200"/>
            <a:ext cx="11684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64000" y="6326189"/>
            <a:ext cx="4064000" cy="503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696700" y="6570664"/>
            <a:ext cx="406400" cy="249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10" name="Picture 5" descr="O:\Graphics\BRIEFS\CSSARS\pics&amp;logos\redbar.JPG"/>
          <p:cNvPicPr>
            <a:picLocks noChangeAspect="1" noChangeArrowheads="1"/>
          </p:cNvPicPr>
          <p:nvPr/>
        </p:nvPicPr>
        <p:blipFill>
          <a:blip r:embed="rId2" r:link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041"/>
            <a:ext cx="33972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28029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895601"/>
            <a:ext cx="10363200" cy="1362075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88326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O:\Graphics\BRIEFS\CSSARS\pics&amp;logos\redbar.JPG"/>
          <p:cNvPicPr>
            <a:picLocks noChangeAspect="1" noChangeArrowheads="1"/>
          </p:cNvPicPr>
          <p:nvPr/>
        </p:nvPicPr>
        <p:blipFill>
          <a:blip r:embed="rId2" r:link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5898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william.tosick\AppData\Local\Microsoft\Windows\Temporary Internet Files\Content.Outlook\2K3KU941\MRA_HQ_VERSI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96" y="1371603"/>
            <a:ext cx="3320793" cy="249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9868" y="1740597"/>
            <a:ext cx="8398933" cy="1752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673600" y="3676472"/>
            <a:ext cx="56896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Manpower &amp; Reserve Affairs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MP Division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15 February 2017</a:t>
            </a:r>
          </a:p>
        </p:txBody>
      </p:sp>
      <p:sp>
        <p:nvSpPr>
          <p:cNvPr id="10" name="Footer Placeholder 3"/>
          <p:cNvSpPr txBox="1">
            <a:spLocks/>
          </p:cNvSpPr>
          <p:nvPr/>
        </p:nvSpPr>
        <p:spPr>
          <a:xfrm>
            <a:off x="4475201" y="6248400"/>
            <a:ext cx="65024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900">
                <a:solidFill>
                  <a:prstClr val="black"/>
                </a:solidFill>
              </a:rPr>
              <a:t>Prepared by:  Maj K.A. Hogan, MPA, M&amp;RA 703-784-9370</a:t>
            </a:r>
          </a:p>
          <a:p>
            <a:pPr eaLnBrk="1" hangingPunct="1"/>
            <a:r>
              <a:rPr lang="en-US" sz="900">
                <a:solidFill>
                  <a:prstClr val="black"/>
                </a:solidFill>
              </a:rPr>
              <a:t>Version: 1</a:t>
            </a:r>
          </a:p>
        </p:txBody>
      </p:sp>
    </p:spTree>
    <p:extLst>
      <p:ext uri="{BB962C8B-B14F-4D97-AF65-F5344CB8AC3E}">
        <p14:creationId xmlns:p14="http://schemas.microsoft.com/office/powerpoint/2010/main" val="21344375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O:\Graphics\BRIEFS\CSSARS\pics&amp;logos\redbar.JPG"/>
          <p:cNvPicPr>
            <a:picLocks noChangeAspect="1" noChangeArrowheads="1"/>
          </p:cNvPicPr>
          <p:nvPr/>
        </p:nvPicPr>
        <p:blipFill>
          <a:blip r:embed="rId2" r:link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5898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william.tosick\AppData\Local\Microsoft\Windows\Temporary Internet Files\Content.Outlook\2K3KU941\MRA_HQ_VERSI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96" y="1371603"/>
            <a:ext cx="3320793" cy="249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9868" y="1740597"/>
            <a:ext cx="8398933" cy="1752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673600" y="3676472"/>
            <a:ext cx="56896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Manpower &amp; Reserve Affairs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MP Division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April 2018</a:t>
            </a:r>
          </a:p>
        </p:txBody>
      </p:sp>
      <p:sp>
        <p:nvSpPr>
          <p:cNvPr id="10" name="Footer Placeholder 3"/>
          <p:cNvSpPr txBox="1">
            <a:spLocks/>
          </p:cNvSpPr>
          <p:nvPr/>
        </p:nvSpPr>
        <p:spPr>
          <a:xfrm>
            <a:off x="4475201" y="6248400"/>
            <a:ext cx="65024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900">
                <a:solidFill>
                  <a:prstClr val="black"/>
                </a:solidFill>
              </a:rPr>
              <a:t>Prepared by:  Capt G. T. Moynihan, MPA, M&amp;RA 703-784-9367</a:t>
            </a:r>
          </a:p>
          <a:p>
            <a:pPr eaLnBrk="1" hangingPunct="1"/>
            <a:r>
              <a:rPr lang="en-US" sz="900">
                <a:solidFill>
                  <a:prstClr val="black"/>
                </a:solidFill>
              </a:rPr>
              <a:t>Version: 1</a:t>
            </a:r>
          </a:p>
        </p:txBody>
      </p:sp>
    </p:spTree>
    <p:extLst>
      <p:ext uri="{BB962C8B-B14F-4D97-AF65-F5344CB8AC3E}">
        <p14:creationId xmlns:p14="http://schemas.microsoft.com/office/powerpoint/2010/main" val="29003329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46240"/>
            <a:ext cx="10972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88" y="6495837"/>
            <a:ext cx="2844800" cy="365125"/>
          </a:xfrm>
        </p:spPr>
        <p:txBody>
          <a:bodyPr anchor="b"/>
          <a:lstStyle>
            <a:lvl1pPr>
              <a:defRPr sz="525"/>
            </a:lvl1pPr>
          </a:lstStyle>
          <a:p>
            <a:fld id="{C29B1970-86EA-4791-B678-5D47BDDE181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31435" y="6493958"/>
            <a:ext cx="2844800" cy="365125"/>
          </a:xfrm>
        </p:spPr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093519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094E-2B2B-4E05-95EB-EA48E0A86F8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994239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46240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46240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CEAED-6744-49AD-BD68-2D7C5A6F0E7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42269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82F4-2E72-4D89-9B5B-F1C1FF7EBC2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1A5CE-9840-4D21-9105-364C3110DF6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542358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6B1-08EF-4DE2-BA12-46FADE4E1F0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317773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63D7-6A56-4BBB-A179-FF303ACD87A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589177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O:\Graphics\BRIEFS\CSSARS\pics&amp;logos\redbar.JPG"/>
          <p:cNvPicPr>
            <a:picLocks noChangeAspect="1" noChangeArrowheads="1"/>
          </p:cNvPicPr>
          <p:nvPr/>
        </p:nvPicPr>
        <p:blipFill>
          <a:blip r:embed="rId2" r:link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5898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26E53-3CF7-4548-B9B0-AE7F880EFB6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3" descr="C:\Users\william.tosick\AppData\Local\Microsoft\Windows\Temporary Internet Files\Content.Outlook\2K3KU941\MRA_HQ_VERSI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2" y="1395608"/>
            <a:ext cx="3320793" cy="249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1109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497F4-ED62-452C-8A07-CA7CF04BF8C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6986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4E56C-9F5C-433E-BBB9-462EEAFF21C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2540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95B16-2701-4CD1-BB66-9C577412A2F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9091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AE3C3-C4E0-4577-9074-A1DFE2B172E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2613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D4983-9E53-4F09-AB48-BAE74927AD2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486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637E-A781-4753-B025-DE8C424D287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981203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981203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600724" y="4308478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4"/>
          </p:nvPr>
        </p:nvSpPr>
        <p:spPr>
          <a:xfrm>
            <a:off x="6184492" y="4308478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5"/>
          </p:nvPr>
        </p:nvSpPr>
        <p:spPr>
          <a:xfrm>
            <a:off x="609603" y="3886202"/>
            <a:ext cx="5386917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193370" y="3886202"/>
            <a:ext cx="5389033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09597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9E98-D4D2-4B99-B566-297932FA1A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981203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981203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600724" y="4308478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4"/>
          </p:nvPr>
        </p:nvSpPr>
        <p:spPr>
          <a:xfrm>
            <a:off x="6184492" y="4308478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319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9217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46240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46240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82F4-2E72-4D89-9B5B-F1C1FF7EBC2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1A5CE-9840-4D21-9105-364C3110DF6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87351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O:\Graphics\BRIEFS\CSSARS\pics&amp;logos\redbar.JPG"/>
          <p:cNvPicPr>
            <a:picLocks noChangeAspect="1" noChangeArrowheads="1"/>
          </p:cNvPicPr>
          <p:nvPr userDrawn="1"/>
        </p:nvPicPr>
        <p:blipFill>
          <a:blip r:embed="rId2" r:link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5898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william.tosick\AppData\Local\Microsoft\Windows\Temporary Internet Files\Content.Outlook\2K3KU941\MRA_HQ_VERSION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96" y="1371603"/>
            <a:ext cx="3320793" cy="249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9868" y="1740597"/>
            <a:ext cx="8398933" cy="1752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Text Box 6"/>
          <p:cNvSpPr txBox="1">
            <a:spLocks noChangeArrowheads="1"/>
          </p:cNvSpPr>
          <p:nvPr userDrawn="1"/>
        </p:nvSpPr>
        <p:spPr bwMode="auto">
          <a:xfrm>
            <a:off x="4673600" y="3676472"/>
            <a:ext cx="56896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Manpower &amp; Reserve Affairs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MP Division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15 February 2017</a:t>
            </a:r>
          </a:p>
        </p:txBody>
      </p:sp>
      <p:sp>
        <p:nvSpPr>
          <p:cNvPr id="10" name="Footer Placeholder 3"/>
          <p:cNvSpPr txBox="1">
            <a:spLocks/>
          </p:cNvSpPr>
          <p:nvPr userDrawn="1"/>
        </p:nvSpPr>
        <p:spPr>
          <a:xfrm>
            <a:off x="4475201" y="6248400"/>
            <a:ext cx="65024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900">
                <a:solidFill>
                  <a:prstClr val="black"/>
                </a:solidFill>
              </a:rPr>
              <a:t>Prepared by:  Maj K.A. Hogan, MPA, M&amp;RA 703-784-9370</a:t>
            </a:r>
          </a:p>
          <a:p>
            <a:pPr eaLnBrk="1" hangingPunct="1"/>
            <a:r>
              <a:rPr lang="en-US" sz="900">
                <a:solidFill>
                  <a:prstClr val="black"/>
                </a:solidFill>
              </a:rPr>
              <a:t>Version: 1</a:t>
            </a:r>
          </a:p>
        </p:txBody>
      </p:sp>
    </p:spTree>
    <p:extLst>
      <p:ext uri="{BB962C8B-B14F-4D97-AF65-F5344CB8AC3E}">
        <p14:creationId xmlns:p14="http://schemas.microsoft.com/office/powerpoint/2010/main" val="31819419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O:\Graphics\BRIEFS\CSSARS\pics&amp;logos\redbar.JPG"/>
          <p:cNvPicPr>
            <a:picLocks noChangeAspect="1" noChangeArrowheads="1"/>
          </p:cNvPicPr>
          <p:nvPr userDrawn="1"/>
        </p:nvPicPr>
        <p:blipFill>
          <a:blip r:embed="rId2" r:link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5898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william.tosick\AppData\Local\Microsoft\Windows\Temporary Internet Files\Content.Outlook\2K3KU941\MRA_HQ_VERSION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96" y="1371603"/>
            <a:ext cx="3320793" cy="249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9868" y="1740597"/>
            <a:ext cx="8398933" cy="1752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Text Box 6"/>
          <p:cNvSpPr txBox="1">
            <a:spLocks noChangeArrowheads="1"/>
          </p:cNvSpPr>
          <p:nvPr userDrawn="1"/>
        </p:nvSpPr>
        <p:spPr bwMode="auto">
          <a:xfrm>
            <a:off x="4673600" y="3676472"/>
            <a:ext cx="56896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Manpower &amp; Reserve Affairs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MP Division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April 2018</a:t>
            </a:r>
          </a:p>
        </p:txBody>
      </p:sp>
      <p:sp>
        <p:nvSpPr>
          <p:cNvPr id="10" name="Footer Placeholder 3"/>
          <p:cNvSpPr txBox="1">
            <a:spLocks/>
          </p:cNvSpPr>
          <p:nvPr userDrawn="1"/>
        </p:nvSpPr>
        <p:spPr>
          <a:xfrm>
            <a:off x="4475201" y="6248400"/>
            <a:ext cx="65024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900">
                <a:solidFill>
                  <a:prstClr val="black"/>
                </a:solidFill>
              </a:rPr>
              <a:t>Prepared by:  Capt G. T. Moynihan, MPA, M&amp;RA 703-784-9367</a:t>
            </a:r>
          </a:p>
          <a:p>
            <a:pPr eaLnBrk="1" hangingPunct="1"/>
            <a:r>
              <a:rPr lang="en-US" sz="900">
                <a:solidFill>
                  <a:prstClr val="black"/>
                </a:solidFill>
              </a:rPr>
              <a:t>Version: 1</a:t>
            </a:r>
          </a:p>
        </p:txBody>
      </p:sp>
    </p:spTree>
    <p:extLst>
      <p:ext uri="{BB962C8B-B14F-4D97-AF65-F5344CB8AC3E}">
        <p14:creationId xmlns:p14="http://schemas.microsoft.com/office/powerpoint/2010/main" val="42331245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9217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46240"/>
            <a:ext cx="10972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88" y="6495837"/>
            <a:ext cx="2844800" cy="365125"/>
          </a:xfrm>
        </p:spPr>
        <p:txBody>
          <a:bodyPr anchor="b"/>
          <a:lstStyle>
            <a:lvl1pPr>
              <a:defRPr sz="525"/>
            </a:lvl1pPr>
          </a:lstStyle>
          <a:p>
            <a:fld id="{C29B1970-86EA-4791-B678-5D47BDDE181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31435" y="6493958"/>
            <a:ext cx="2844800" cy="365125"/>
          </a:xfrm>
        </p:spPr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87547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094E-2B2B-4E05-95EB-EA48E0A86F8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3600630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9217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46240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46240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CEAED-6744-49AD-BD68-2D7C5A6F0E7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48384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84613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6B1-08EF-4DE2-BA12-46FADE4E1F0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460971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4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63D7-6A56-4BBB-A179-FF303ACD87A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92598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O:\Graphics\BRIEFS\CSSARS\pics&amp;logos\redbar.JPG"/>
          <p:cNvPicPr>
            <a:picLocks noChangeAspect="1" noChangeArrowheads="1"/>
          </p:cNvPicPr>
          <p:nvPr userDrawn="1"/>
        </p:nvPicPr>
        <p:blipFill>
          <a:blip r:embed="rId2" r:link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5898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26E53-3CF7-4548-B9B0-AE7F880EFB6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3" descr="C:\Users\william.tosick\AppData\Local\Microsoft\Windows\Temporary Internet Files\Content.Outlook\2K3KU941\MRA_HQ_VERSION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2" y="1395608"/>
            <a:ext cx="3320793" cy="249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18652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497F4-ED62-452C-8A07-CA7CF04BF8C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2419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4E56C-9F5C-433E-BBB9-462EEAFF21C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091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84613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82F4-2E72-4D89-9B5B-F1C1FF7EBC2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1A5CE-9840-4D21-9105-364C3110DF67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375920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95B16-2701-4CD1-BB66-9C577412A2F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35275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AE3C3-C4E0-4577-9074-A1DFE2B172E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69949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D4983-9E53-4F09-AB48-BAE74927AD2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79573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637E-A781-4753-B025-DE8C424D287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981203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981203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600724" y="4308478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4"/>
          </p:nvPr>
        </p:nvSpPr>
        <p:spPr>
          <a:xfrm>
            <a:off x="6184492" y="4308478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5"/>
          </p:nvPr>
        </p:nvSpPr>
        <p:spPr>
          <a:xfrm>
            <a:off x="609603" y="3886202"/>
            <a:ext cx="5386917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193370" y="3886202"/>
            <a:ext cx="5389033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978812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9E98-D4D2-4B99-B566-297932FA1A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981203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981203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600724" y="4308478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4"/>
          </p:nvPr>
        </p:nvSpPr>
        <p:spPr>
          <a:xfrm>
            <a:off x="6184492" y="4308478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22341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60800" y="2130426"/>
            <a:ext cx="74168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54400" y="3886200"/>
            <a:ext cx="8331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46400" y="6324601"/>
            <a:ext cx="2844800" cy="365125"/>
          </a:xfrm>
        </p:spPr>
        <p:txBody>
          <a:bodyPr/>
          <a:lstStyle/>
          <a:p>
            <a:fld id="{35375945-5B5B-49E7-8654-F31D33108E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92800" y="6324601"/>
            <a:ext cx="3048000" cy="365125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2400" y="6324601"/>
            <a:ext cx="2844800" cy="365125"/>
          </a:xfrm>
        </p:spPr>
        <p:txBody>
          <a:bodyPr/>
          <a:lstStyle/>
          <a:p>
            <a:fld id="{A8084D1C-0BA7-450E-8FB2-D4B18F9A7EC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2" descr="O:\Graphics\BRIEFS\CSSARS\pics&amp;logos\redbar.JPG"/>
          <p:cNvPicPr>
            <a:picLocks noChangeAspect="1" noChangeArrowheads="1"/>
          </p:cNvPicPr>
          <p:nvPr userDrawn="1"/>
        </p:nvPicPr>
        <p:blipFill>
          <a:blip r:embed="rId2" r:link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35898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306638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676400"/>
            <a:ext cx="10769600" cy="4495800"/>
          </a:xfrm>
        </p:spPr>
        <p:txBody>
          <a:bodyPr/>
          <a:lstStyle>
            <a:lvl1pPr algn="l">
              <a:buFont typeface="Arial" pitchFamily="34" charset="0"/>
              <a:buChar char="•"/>
              <a:defRPr sz="2800" baseline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2057400" indent="-228600"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219201" y="228600"/>
            <a:ext cx="9781116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A8A3C78-6EF2-4D45-9DA0-56A7E4258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24423"/>
      </p:ext>
    </p:extLst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O:\Graphics\BRIEFS\CSSARS\pics&amp;logos\redbar.JPG"/>
          <p:cNvPicPr>
            <a:picLocks noChangeAspect="1" noChangeArrowheads="1"/>
          </p:cNvPicPr>
          <p:nvPr userDrawn="1"/>
        </p:nvPicPr>
        <p:blipFill>
          <a:blip r:embed="rId2" r:link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5898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william.tosick\AppData\Local\Microsoft\Windows\Temporary Internet Files\Content.Outlook\2K3KU941\MRA_HQ_VERSION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96" y="1371603"/>
            <a:ext cx="3320793" cy="249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9868" y="1740597"/>
            <a:ext cx="8398933" cy="1752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Text Box 6"/>
          <p:cNvSpPr txBox="1">
            <a:spLocks noChangeArrowheads="1"/>
          </p:cNvSpPr>
          <p:nvPr userDrawn="1"/>
        </p:nvSpPr>
        <p:spPr bwMode="auto">
          <a:xfrm>
            <a:off x="4673600" y="3676472"/>
            <a:ext cx="56896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Manpower &amp; Reserve Affairs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MP Division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15 February 2017</a:t>
            </a:r>
          </a:p>
        </p:txBody>
      </p:sp>
      <p:sp>
        <p:nvSpPr>
          <p:cNvPr id="10" name="Footer Placeholder 3"/>
          <p:cNvSpPr txBox="1">
            <a:spLocks/>
          </p:cNvSpPr>
          <p:nvPr userDrawn="1"/>
        </p:nvSpPr>
        <p:spPr>
          <a:xfrm>
            <a:off x="4475201" y="6248400"/>
            <a:ext cx="65024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900">
                <a:solidFill>
                  <a:prstClr val="black"/>
                </a:solidFill>
              </a:rPr>
              <a:t>Prepared by:  Maj K.A. Hogan, MPA, M&amp;RA 703-784-9370</a:t>
            </a:r>
          </a:p>
          <a:p>
            <a:pPr eaLnBrk="1" hangingPunct="1"/>
            <a:r>
              <a:rPr lang="en-US" sz="900">
                <a:solidFill>
                  <a:prstClr val="black"/>
                </a:solidFill>
              </a:rPr>
              <a:t>Version: 1</a:t>
            </a:r>
          </a:p>
        </p:txBody>
      </p:sp>
    </p:spTree>
    <p:extLst>
      <p:ext uri="{BB962C8B-B14F-4D97-AF65-F5344CB8AC3E}">
        <p14:creationId xmlns:p14="http://schemas.microsoft.com/office/powerpoint/2010/main" val="259935144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O:\Graphics\BRIEFS\CSSARS\pics&amp;logos\redbar.JPG"/>
          <p:cNvPicPr>
            <a:picLocks noChangeAspect="1" noChangeArrowheads="1"/>
          </p:cNvPicPr>
          <p:nvPr userDrawn="1"/>
        </p:nvPicPr>
        <p:blipFill>
          <a:blip r:embed="rId2" r:link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5898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william.tosick\AppData\Local\Microsoft\Windows\Temporary Internet Files\Content.Outlook\2K3KU941\MRA_HQ_VERSION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96" y="1371603"/>
            <a:ext cx="3320793" cy="249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9868" y="1740597"/>
            <a:ext cx="8398933" cy="1752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Text Box 6"/>
          <p:cNvSpPr txBox="1">
            <a:spLocks noChangeArrowheads="1"/>
          </p:cNvSpPr>
          <p:nvPr userDrawn="1"/>
        </p:nvSpPr>
        <p:spPr bwMode="auto">
          <a:xfrm>
            <a:off x="4673600" y="3676472"/>
            <a:ext cx="56896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Manpower &amp; Reserve Affairs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MP Division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April 2018</a:t>
            </a:r>
          </a:p>
        </p:txBody>
      </p:sp>
      <p:sp>
        <p:nvSpPr>
          <p:cNvPr id="10" name="Footer Placeholder 3"/>
          <p:cNvSpPr txBox="1">
            <a:spLocks/>
          </p:cNvSpPr>
          <p:nvPr userDrawn="1"/>
        </p:nvSpPr>
        <p:spPr>
          <a:xfrm>
            <a:off x="4475201" y="6248400"/>
            <a:ext cx="65024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900">
                <a:solidFill>
                  <a:prstClr val="black"/>
                </a:solidFill>
              </a:rPr>
              <a:t>Prepared by:  Capt G. T. Moynihan, MPA, M&amp;RA 703-784-9367</a:t>
            </a:r>
          </a:p>
          <a:p>
            <a:pPr eaLnBrk="1" hangingPunct="1"/>
            <a:r>
              <a:rPr lang="en-US" sz="900">
                <a:solidFill>
                  <a:prstClr val="black"/>
                </a:solidFill>
              </a:rPr>
              <a:t>Version: 1</a:t>
            </a:r>
          </a:p>
        </p:txBody>
      </p:sp>
    </p:spTree>
    <p:extLst>
      <p:ext uri="{BB962C8B-B14F-4D97-AF65-F5344CB8AC3E}">
        <p14:creationId xmlns:p14="http://schemas.microsoft.com/office/powerpoint/2010/main" val="284861233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46240"/>
            <a:ext cx="10972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88" y="6495837"/>
            <a:ext cx="2844800" cy="365125"/>
          </a:xfrm>
        </p:spPr>
        <p:txBody>
          <a:bodyPr anchor="b"/>
          <a:lstStyle>
            <a:lvl1pPr>
              <a:defRPr sz="525"/>
            </a:lvl1pPr>
          </a:lstStyle>
          <a:p>
            <a:fld id="{4580AFB8-6AF6-4A1E-B048-E9C2F353AB7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31435" y="6493958"/>
            <a:ext cx="2844800" cy="365125"/>
          </a:xfrm>
        </p:spPr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66926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4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82F4-2E72-4D89-9B5B-F1C1FF7EBC2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1A5CE-9840-4D21-9105-364C3110DF67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5504926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23F87-A092-4AC5-BE54-2E1F9F96A56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1976283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46240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46240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910B-A124-4372-BF38-EEB541721DF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339359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BA2D-88CB-485E-8247-EFFC76E30C6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50938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67947-84D0-48BF-841B-57C294D543C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4907394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O:\Graphics\BRIEFS\CSSARS\pics&amp;logos\redbar.JPG"/>
          <p:cNvPicPr>
            <a:picLocks noChangeAspect="1" noChangeArrowheads="1"/>
          </p:cNvPicPr>
          <p:nvPr userDrawn="1"/>
        </p:nvPicPr>
        <p:blipFill>
          <a:blip r:embed="rId2" r:link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5898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E28AA-2C0F-4F24-8F47-876F07F4BB3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3" descr="C:\Users\william.tosick\AppData\Local\Microsoft\Windows\Temporary Internet Files\Content.Outlook\2K3KU941\MRA_HQ_VERSION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2" y="1395608"/>
            <a:ext cx="3320793" cy="249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64999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D320E-C93E-4E0E-BE5B-08D6E7BFB38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87241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3ADF2-C8AE-4417-A14B-A1F171CE5B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05974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FB9E9-B4F7-4685-823D-EAF6AF9A17E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90723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81513-4B28-41F9-A34E-5CBFFDC9CCB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05855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126BE-A367-47CB-B95A-44A564A3CEB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472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O:\Graphics\BRIEFS\CSSARS\pics&amp;logos\redbar.JPG"/>
          <p:cNvPicPr>
            <a:picLocks noChangeAspect="1" noChangeArrowheads="1"/>
          </p:cNvPicPr>
          <p:nvPr/>
        </p:nvPicPr>
        <p:blipFill>
          <a:blip r:embed="rId2" r:link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5898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82F4-2E72-4D89-9B5B-F1C1FF7EBC2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1A5CE-9840-4D21-9105-364C3110DF6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 descr="C:\Users\william.tosick\AppData\Local\Microsoft\Windows\Temporary Internet Files\Content.Outlook\2K3KU941\MRA_HQ_VERSI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2" y="1395608"/>
            <a:ext cx="3320793" cy="249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640264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CE19D-3F08-43CA-8934-CAC25B801D8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981203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981203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600724" y="4308478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4"/>
          </p:nvPr>
        </p:nvSpPr>
        <p:spPr>
          <a:xfrm>
            <a:off x="6184492" y="4308478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5"/>
          </p:nvPr>
        </p:nvSpPr>
        <p:spPr>
          <a:xfrm>
            <a:off x="609603" y="3886202"/>
            <a:ext cx="5386917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193370" y="3886202"/>
            <a:ext cx="5389033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623053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C63C3-4EA8-4996-B4CB-B798507C40C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981203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981203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600724" y="4308478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4"/>
          </p:nvPr>
        </p:nvSpPr>
        <p:spPr>
          <a:xfrm>
            <a:off x="6184492" y="4308478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825083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01600" y="76200"/>
            <a:ext cx="11684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4064000" y="6326189"/>
            <a:ext cx="4064000" cy="503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11696700" y="6570664"/>
            <a:ext cx="406400" cy="249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10" name="Picture 5" descr="O:\Graphics\BRIEFS\CSSARS\pics&amp;logos\redbar.JPG"/>
          <p:cNvPicPr>
            <a:picLocks noChangeAspect="1" noChangeArrowheads="1"/>
          </p:cNvPicPr>
          <p:nvPr userDrawn="1"/>
        </p:nvPicPr>
        <p:blipFill>
          <a:blip r:embed="rId2" r:link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041"/>
            <a:ext cx="33972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680012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895601"/>
            <a:ext cx="10363200" cy="1362075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38487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O:\Graphics\BRIEFS\CSSARS\pics&amp;logos\redbar.JPG"/>
          <p:cNvPicPr>
            <a:picLocks noChangeAspect="1" noChangeArrowheads="1"/>
          </p:cNvPicPr>
          <p:nvPr userDrawn="1"/>
        </p:nvPicPr>
        <p:blipFill>
          <a:blip r:embed="rId2" r:link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5898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william.tosick\AppData\Local\Microsoft\Windows\Temporary Internet Files\Content.Outlook\2K3KU941\MRA_HQ_VERSION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96" y="1371603"/>
            <a:ext cx="3320793" cy="249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9868" y="1740597"/>
            <a:ext cx="8398933" cy="1752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Text Box 6"/>
          <p:cNvSpPr txBox="1">
            <a:spLocks noChangeArrowheads="1"/>
          </p:cNvSpPr>
          <p:nvPr userDrawn="1"/>
        </p:nvSpPr>
        <p:spPr bwMode="auto">
          <a:xfrm>
            <a:off x="4673600" y="3676472"/>
            <a:ext cx="56896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Manpower &amp; Reserve Affairs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MP Division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15 February 2017</a:t>
            </a:r>
          </a:p>
        </p:txBody>
      </p:sp>
      <p:sp>
        <p:nvSpPr>
          <p:cNvPr id="10" name="Footer Placeholder 3"/>
          <p:cNvSpPr txBox="1">
            <a:spLocks/>
          </p:cNvSpPr>
          <p:nvPr userDrawn="1"/>
        </p:nvSpPr>
        <p:spPr>
          <a:xfrm>
            <a:off x="4475201" y="6248400"/>
            <a:ext cx="65024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900">
                <a:solidFill>
                  <a:prstClr val="black"/>
                </a:solidFill>
              </a:rPr>
              <a:t>Prepared by:  Maj K.A. Hogan, MPA, M&amp;RA 703-784-9370</a:t>
            </a:r>
          </a:p>
          <a:p>
            <a:pPr eaLnBrk="1" hangingPunct="1"/>
            <a:r>
              <a:rPr lang="en-US" sz="900">
                <a:solidFill>
                  <a:prstClr val="black"/>
                </a:solidFill>
              </a:rPr>
              <a:t>Version: 1</a:t>
            </a:r>
          </a:p>
        </p:txBody>
      </p:sp>
    </p:spTree>
    <p:extLst>
      <p:ext uri="{BB962C8B-B14F-4D97-AF65-F5344CB8AC3E}">
        <p14:creationId xmlns:p14="http://schemas.microsoft.com/office/powerpoint/2010/main" val="226914029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O:\Graphics\BRIEFS\CSSARS\pics&amp;logos\redbar.JPG"/>
          <p:cNvPicPr>
            <a:picLocks noChangeAspect="1" noChangeArrowheads="1"/>
          </p:cNvPicPr>
          <p:nvPr userDrawn="1"/>
        </p:nvPicPr>
        <p:blipFill>
          <a:blip r:embed="rId2" r:link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5898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william.tosick\AppData\Local\Microsoft\Windows\Temporary Internet Files\Content.Outlook\2K3KU941\MRA_HQ_VERSION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96" y="1371603"/>
            <a:ext cx="3320793" cy="249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9868" y="1740597"/>
            <a:ext cx="8398933" cy="1752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Text Box 6"/>
          <p:cNvSpPr txBox="1">
            <a:spLocks noChangeArrowheads="1"/>
          </p:cNvSpPr>
          <p:nvPr userDrawn="1"/>
        </p:nvSpPr>
        <p:spPr bwMode="auto">
          <a:xfrm>
            <a:off x="4673600" y="3676472"/>
            <a:ext cx="56896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Manpower &amp; Reserve Affairs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MP Division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April 2018</a:t>
            </a:r>
          </a:p>
        </p:txBody>
      </p:sp>
      <p:sp>
        <p:nvSpPr>
          <p:cNvPr id="10" name="Footer Placeholder 3"/>
          <p:cNvSpPr txBox="1">
            <a:spLocks/>
          </p:cNvSpPr>
          <p:nvPr userDrawn="1"/>
        </p:nvSpPr>
        <p:spPr>
          <a:xfrm>
            <a:off x="4475201" y="6248400"/>
            <a:ext cx="65024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3300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900">
                <a:solidFill>
                  <a:prstClr val="black"/>
                </a:solidFill>
              </a:rPr>
              <a:t>Prepared by:  Capt G. T. Moynihan, MPA, M&amp;RA 703-784-9367</a:t>
            </a:r>
          </a:p>
          <a:p>
            <a:pPr eaLnBrk="1" hangingPunct="1"/>
            <a:r>
              <a:rPr lang="en-US" sz="900">
                <a:solidFill>
                  <a:prstClr val="black"/>
                </a:solidFill>
              </a:rPr>
              <a:t>Version: 1</a:t>
            </a:r>
          </a:p>
        </p:txBody>
      </p:sp>
    </p:spTree>
    <p:extLst>
      <p:ext uri="{BB962C8B-B14F-4D97-AF65-F5344CB8AC3E}">
        <p14:creationId xmlns:p14="http://schemas.microsoft.com/office/powerpoint/2010/main" val="112717401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46240"/>
            <a:ext cx="10972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88" y="6495837"/>
            <a:ext cx="2844800" cy="365125"/>
          </a:xfrm>
        </p:spPr>
        <p:txBody>
          <a:bodyPr anchor="b"/>
          <a:lstStyle>
            <a:lvl1pPr>
              <a:defRPr sz="525"/>
            </a:lvl1pPr>
          </a:lstStyle>
          <a:p>
            <a:fld id="{C29B1970-86EA-4791-B678-5D47BDDE181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31435" y="6493958"/>
            <a:ext cx="2844800" cy="365125"/>
          </a:xfrm>
        </p:spPr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0072542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094E-2B2B-4E05-95EB-EA48E0A86F8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5552041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46240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46240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CEAED-6744-49AD-BD68-2D7C5A6F0E7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9565052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6B1-08EF-4DE2-BA12-46FADE4E1F0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69657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TEMP\bluebar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82F4-2E72-4D89-9B5B-F1C1FF7EBC2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1A5CE-9840-4D21-9105-364C3110D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1539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63D7-6A56-4BBB-A179-FF303ACD87A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19760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O:\Graphics\BRIEFS\CSSARS\pics&amp;logos\redbar.JPG"/>
          <p:cNvPicPr>
            <a:picLocks noChangeAspect="1" noChangeArrowheads="1"/>
          </p:cNvPicPr>
          <p:nvPr userDrawn="1"/>
        </p:nvPicPr>
        <p:blipFill>
          <a:blip r:embed="rId2" r:link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5898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26E53-3CF7-4548-B9B0-AE7F880EFB6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3" descr="C:\Users\william.tosick\AppData\Local\Microsoft\Windows\Temporary Internet Files\Content.Outlook\2K3KU941\MRA_HQ_VERSION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2" y="1395608"/>
            <a:ext cx="3320793" cy="249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23481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497F4-ED62-452C-8A07-CA7CF04BF8C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62775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4E56C-9F5C-433E-BBB9-462EEAFF21C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60139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95B16-2701-4CD1-BB66-9C577412A2F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2589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AE3C3-C4E0-4577-9074-A1DFE2B172E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19465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D4983-9E53-4F09-AB48-BAE74927AD2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76185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637E-A781-4753-B025-DE8C424D287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981203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981203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600724" y="4308478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4"/>
          </p:nvPr>
        </p:nvSpPr>
        <p:spPr>
          <a:xfrm>
            <a:off x="6184492" y="4308478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5"/>
          </p:nvPr>
        </p:nvSpPr>
        <p:spPr>
          <a:xfrm>
            <a:off x="609603" y="3886202"/>
            <a:ext cx="5386917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193370" y="3886202"/>
            <a:ext cx="5389033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454443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B9E98-D4D2-4B99-B566-297932FA1A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MPA, M&amp;RA,  703-784-9367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C:\TEMP\bluebar.JPG"/>
          <p:cNvPicPr>
            <a:picLocks noChangeAspect="1" noChangeArrowheads="1"/>
          </p:cNvPicPr>
          <p:nvPr userDrawn="1"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1350962"/>
            <a:ext cx="1219200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981203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40957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981203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600724" y="4308478"/>
            <a:ext cx="5386917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4"/>
          </p:nvPr>
        </p:nvSpPr>
        <p:spPr>
          <a:xfrm>
            <a:off x="6184492" y="4308478"/>
            <a:ext cx="5389033" cy="193992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28461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36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59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76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slideLayout" Target="../slideLayouts/slideLayout96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85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682F4-2E72-4D89-9B5B-F1C1FF7EBC2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1A5CE-9840-4D21-9105-364C3110DF67}" type="slidenum">
              <a:rPr lang="en-US" smtClean="0"/>
              <a:t>‹#›</a:t>
            </a:fld>
            <a:endParaRPr lang="en-US"/>
          </a:p>
        </p:txBody>
      </p:sp>
      <p:pic>
        <p:nvPicPr>
          <p:cNvPr id="1026" name="Picture 2" descr="C:\Users\kerry.hogan\AppData\Local\Microsoft\Windows\Temporary Internet Files\Content.Outlook\N3EIC2CR\MRA_HQ_VERSION_small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52400"/>
            <a:ext cx="14224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09602" y="31846"/>
            <a:ext cx="109166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00B050"/>
                </a:solidFill>
                <a:latin typeface="Arial" charset="0"/>
                <a:cs typeface="Arial" charset="0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4250615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8" r:id="rId16"/>
    <p:sldLayoutId id="2147483660" r:id="rId17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79E7AC7-F214-431E-B170-CB75C7FC2196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pic>
        <p:nvPicPr>
          <p:cNvPr id="1026" name="Picture 2" descr="C:\Users\kerry.hogan\AppData\Local\Microsoft\Windows\Temporary Internet Files\Content.Outlook\N3EIC2CR\MRA_HQ_VERSION_small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52400"/>
            <a:ext cx="14224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09602" y="31846"/>
            <a:ext cx="109166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00B050"/>
                </a:solidFill>
                <a:latin typeface="Arial" charset="0"/>
                <a:cs typeface="Arial" charset="0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4291047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</p:sldLayoutIdLst>
  <p:hf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73265D-A1D6-49F4-897E-42AB16FE5EC5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2/7/2025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Maj Gonzales, R. A.,</a:t>
            </a:r>
            <a:r>
              <a:rPr lang="en-US">
                <a:solidFill>
                  <a:prstClr val="black">
                    <a:tint val="75000"/>
                  </a:prstClr>
                </a:solidFill>
                <a:cs typeface="Arial" charset="0"/>
              </a:rPr>
              <a:t>, M&amp;RA,  703-784-9367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pic>
        <p:nvPicPr>
          <p:cNvPr id="1026" name="Picture 2" descr="C:\Users\kerry.hogan\AppData\Local\Microsoft\Windows\Temporary Internet Files\Content.Outlook\N3EIC2CR\MRA_HQ_VERSION_small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52400"/>
            <a:ext cx="14224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09602" y="31846"/>
            <a:ext cx="109166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00B050"/>
                </a:solidFill>
                <a:latin typeface="Arial" charset="0"/>
                <a:cs typeface="Arial" charset="0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3927701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p:hf hdr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73265D-A1D6-49F4-897E-42AB16FE5EC5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2/7/2025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Maj Gonzales, R. A.,</a:t>
            </a:r>
            <a:r>
              <a:rPr lang="en-US">
                <a:solidFill>
                  <a:prstClr val="black">
                    <a:tint val="75000"/>
                  </a:prstClr>
                </a:solidFill>
                <a:cs typeface="Arial" charset="0"/>
              </a:rPr>
              <a:t>, M&amp;RA,  703-784-9367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pic>
        <p:nvPicPr>
          <p:cNvPr id="1026" name="Picture 2" descr="C:\Users\kerry.hogan\AppData\Local\Microsoft\Windows\Temporary Internet Files\Content.Outlook\N3EIC2CR\MRA_HQ_VERSION_small.jpg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52400"/>
            <a:ext cx="14224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609602" y="31846"/>
            <a:ext cx="109166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00B050"/>
                </a:solidFill>
                <a:latin typeface="Arial" charset="0"/>
                <a:cs typeface="Arial" charset="0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3172359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</p:sldLayoutIdLst>
  <p:hf hdr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79E7AC7-F214-431E-B170-CB75C7FC2196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t>2/7/2025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Maj Gonzales, R. A., M&amp;RA,  703-784-9367</a:t>
            </a:r>
            <a:endParaRPr lang="en-US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pic>
        <p:nvPicPr>
          <p:cNvPr id="1026" name="Picture 2" descr="C:\Users\kerry.hogan\AppData\Local\Microsoft\Windows\Temporary Internet Files\Content.Outlook\N3EIC2CR\MRA_HQ_VERSION_small.jpg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52400"/>
            <a:ext cx="14224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609602" y="31846"/>
            <a:ext cx="109166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00B050"/>
                </a:solidFill>
                <a:latin typeface="Arial" charset="0"/>
                <a:cs typeface="Arial" charset="0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852980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p:hf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73265D-A1D6-49F4-897E-42AB16FE5EC5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2/7/2025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Maj Gonzales, R. A.,</a:t>
            </a:r>
            <a:r>
              <a:rPr lang="en-US">
                <a:solidFill>
                  <a:prstClr val="black">
                    <a:tint val="75000"/>
                  </a:prstClr>
                </a:solidFill>
                <a:cs typeface="Arial" charset="0"/>
              </a:rPr>
              <a:t>, M&amp;RA,  703-784-9367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80F2F8D-3157-4060-90DD-FB85255B6FB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pic>
        <p:nvPicPr>
          <p:cNvPr id="1026" name="Picture 2" descr="C:\Users\kerry.hogan\AppData\Local\Microsoft\Windows\Temporary Internet Files\Content.Outlook\N3EIC2CR\MRA_HQ_VERSION_small.jp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52400"/>
            <a:ext cx="14224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609602" y="31846"/>
            <a:ext cx="109166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00B050"/>
                </a:solidFill>
                <a:latin typeface="Arial" charset="0"/>
                <a:cs typeface="Arial" charset="0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3259797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</p:sldLayoutIdLst>
  <p:hf hdr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65270" y="790705"/>
            <a:ext cx="600638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 to the Reserve Officer Commissioning Program (ROCP) and the Road to War</a:t>
            </a:r>
            <a:br>
              <a:rPr lang="en-US" altLang="en-US" sz="4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4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4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TBS Class II</a:t>
            </a:r>
            <a:endParaRPr lang="en-US" sz="4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67276" y="4885144"/>
            <a:ext cx="46177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Reserve Affairs</a:t>
            </a:r>
          </a:p>
          <a:p>
            <a:pPr algn="ctr"/>
            <a:r>
              <a:rPr lang="en-US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Manpower &amp; Reserve Affairs, HQMC</a:t>
            </a:r>
          </a:p>
          <a:p>
            <a:pPr algn="ctr"/>
            <a:endParaRPr lang="en-US" sz="20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80460" y="6394569"/>
            <a:ext cx="69723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dirty="0">
                <a:solidFill>
                  <a:prstClr val="black"/>
                </a:solidFill>
                <a:latin typeface="Times New Roman"/>
                <a:cs typeface="Times New Roman"/>
              </a:rPr>
              <a:t>Prepared by: Capt Speyer, S.C. RAM-4, RA, M&amp;RA, HQMC, 703-784-0532</a:t>
            </a:r>
          </a:p>
        </p:txBody>
      </p:sp>
    </p:spTree>
    <p:extLst>
      <p:ext uri="{BB962C8B-B14F-4D97-AF65-F5344CB8AC3E}">
        <p14:creationId xmlns:p14="http://schemas.microsoft.com/office/powerpoint/2010/main" val="1274650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/>
          <p:cNvSpPr txBox="1">
            <a:spLocks noChangeAspect="1"/>
          </p:cNvSpPr>
          <p:nvPr/>
        </p:nvSpPr>
        <p:spPr>
          <a:xfrm>
            <a:off x="5240339" y="3779839"/>
            <a:ext cx="752475" cy="2301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sz="1050">
                <a:solidFill>
                  <a:prstClr val="black"/>
                </a:solidFill>
                <a:latin typeface="Calibri"/>
              </a:rPr>
              <a:t> 0204, 0602</a:t>
            </a:r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76" y="1581151"/>
            <a:ext cx="8239125" cy="4467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8" name="Title 2"/>
          <p:cNvSpPr>
            <a:spLocks noGrp="1"/>
          </p:cNvSpPr>
          <p:nvPr>
            <p:ph type="title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FLEX vs GEO</a:t>
            </a:r>
          </a:p>
        </p:txBody>
      </p:sp>
      <p:sp>
        <p:nvSpPr>
          <p:cNvPr id="5734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19263A94-019C-4105-AF71-AAC8DDE4D1A0}" type="slidenum">
              <a:rPr lang="en-US" altLang="en-US" sz="1600">
                <a:solidFill>
                  <a:prstClr val="black"/>
                </a:solidFill>
              </a:rPr>
              <a:pPr algn="r">
                <a:spcBef>
                  <a:spcPct val="0"/>
                </a:spcBef>
              </a:pPr>
              <a:t>10</a:t>
            </a:fld>
            <a:endParaRPr lang="en-US" altLang="en-US" sz="1600">
              <a:solidFill>
                <a:prstClr val="black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173788" y="3694113"/>
            <a:ext cx="895350" cy="25400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1050">
                <a:solidFill>
                  <a:prstClr val="black"/>
                </a:solidFill>
                <a:latin typeface="Calibri"/>
              </a:rPr>
              <a:t>0302, 0602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335588" y="3181351"/>
            <a:ext cx="512762" cy="252413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1050">
                <a:solidFill>
                  <a:prstClr val="black"/>
                </a:solidFill>
                <a:latin typeface="Calibri"/>
              </a:rPr>
              <a:t>6002</a:t>
            </a: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4830764" y="4057649"/>
            <a:ext cx="566737" cy="26161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US" altLang="en-US" sz="1050" b="0">
                <a:solidFill>
                  <a:prstClr val="black"/>
                </a:solidFill>
              </a:rPr>
              <a:t>None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610101" y="3738563"/>
            <a:ext cx="530225" cy="25400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1050">
                <a:solidFill>
                  <a:prstClr val="black"/>
                </a:solidFill>
                <a:latin typeface="Calibri"/>
              </a:rPr>
              <a:t>0802</a:t>
            </a: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810125" y="4359275"/>
            <a:ext cx="490538" cy="25400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050">
                <a:solidFill>
                  <a:prstClr val="black"/>
                </a:solidFill>
                <a:latin typeface="Calibri"/>
              </a:rPr>
              <a:t>1302</a:t>
            </a:r>
          </a:p>
        </p:txBody>
      </p:sp>
      <p:sp>
        <p:nvSpPr>
          <p:cNvPr id="51" name="TextBox 50"/>
          <p:cNvSpPr txBox="1">
            <a:spLocks noChangeAspect="1"/>
          </p:cNvSpPr>
          <p:nvPr/>
        </p:nvSpPr>
        <p:spPr>
          <a:xfrm>
            <a:off x="6391275" y="3387725"/>
            <a:ext cx="471488" cy="2301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sz="1050">
                <a:solidFill>
                  <a:prstClr val="black"/>
                </a:solidFill>
                <a:latin typeface="Calibri"/>
              </a:rPr>
              <a:t>  None</a:t>
            </a: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TextBox 51"/>
          <p:cNvSpPr txBox="1">
            <a:spLocks noChangeAspect="1"/>
          </p:cNvSpPr>
          <p:nvPr/>
        </p:nvSpPr>
        <p:spPr>
          <a:xfrm>
            <a:off x="6534150" y="3071814"/>
            <a:ext cx="425450" cy="2301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sz="1050">
                <a:solidFill>
                  <a:prstClr val="black"/>
                </a:solidFill>
                <a:latin typeface="Calibri"/>
              </a:rPr>
              <a:t>  0302</a:t>
            </a:r>
          </a:p>
        </p:txBody>
      </p:sp>
      <p:sp>
        <p:nvSpPr>
          <p:cNvPr id="53" name="TextBox 52"/>
          <p:cNvSpPr txBox="1">
            <a:spLocks noChangeAspect="1"/>
          </p:cNvSpPr>
          <p:nvPr/>
        </p:nvSpPr>
        <p:spPr>
          <a:xfrm>
            <a:off x="6548438" y="2770189"/>
            <a:ext cx="411162" cy="2301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sz="1050">
                <a:solidFill>
                  <a:prstClr val="black"/>
                </a:solidFill>
                <a:latin typeface="Calibri"/>
              </a:rPr>
              <a:t>  7208</a:t>
            </a: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602288" y="4070350"/>
            <a:ext cx="855662" cy="25400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1050">
                <a:solidFill>
                  <a:prstClr val="black"/>
                </a:solidFill>
                <a:latin typeface="Calibri"/>
              </a:rPr>
              <a:t>0802,6602</a:t>
            </a:r>
          </a:p>
        </p:txBody>
      </p:sp>
      <p:sp>
        <p:nvSpPr>
          <p:cNvPr id="55" name="TextBox 54"/>
          <p:cNvSpPr txBox="1">
            <a:spLocks noChangeAspect="1"/>
          </p:cNvSpPr>
          <p:nvPr/>
        </p:nvSpPr>
        <p:spPr>
          <a:xfrm>
            <a:off x="5195888" y="3465514"/>
            <a:ext cx="368300" cy="2301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/>
          <a:lstStyle/>
          <a:p>
            <a:pPr algn="r">
              <a:defRPr/>
            </a:pPr>
            <a:r>
              <a:rPr lang="en-US" sz="1050">
                <a:solidFill>
                  <a:prstClr val="black"/>
                </a:solidFill>
                <a:latin typeface="Calibri"/>
              </a:rPr>
              <a:t> 0302 </a:t>
            </a: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5-Point Star 8"/>
          <p:cNvSpPr/>
          <p:nvPr/>
        </p:nvSpPr>
        <p:spPr bwMode="auto">
          <a:xfrm>
            <a:off x="6096001" y="3757613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2" name="5-Point Star 11"/>
          <p:cNvSpPr/>
          <p:nvPr/>
        </p:nvSpPr>
        <p:spPr bwMode="auto">
          <a:xfrm>
            <a:off x="5791201" y="3225800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4" name="5-Point Star 13"/>
          <p:cNvSpPr/>
          <p:nvPr/>
        </p:nvSpPr>
        <p:spPr bwMode="auto">
          <a:xfrm>
            <a:off x="5335589" y="4183063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7" name="5-Point Star 16"/>
          <p:cNvSpPr/>
          <p:nvPr/>
        </p:nvSpPr>
        <p:spPr bwMode="auto">
          <a:xfrm>
            <a:off x="5053014" y="3881438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3" name="5-Point Star 12"/>
          <p:cNvSpPr/>
          <p:nvPr/>
        </p:nvSpPr>
        <p:spPr bwMode="auto">
          <a:xfrm>
            <a:off x="5191126" y="4321175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8" name="5-Point Star 17"/>
          <p:cNvSpPr/>
          <p:nvPr/>
        </p:nvSpPr>
        <p:spPr bwMode="auto">
          <a:xfrm>
            <a:off x="6315076" y="3419475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5" name="5-Point Star 14"/>
          <p:cNvSpPr/>
          <p:nvPr/>
        </p:nvSpPr>
        <p:spPr bwMode="auto">
          <a:xfrm>
            <a:off x="6472239" y="2838450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6" name="5-Point Star 15"/>
          <p:cNvSpPr/>
          <p:nvPr/>
        </p:nvSpPr>
        <p:spPr bwMode="auto">
          <a:xfrm>
            <a:off x="6457951" y="3094038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1" name="5-Point Star 40"/>
          <p:cNvSpPr/>
          <p:nvPr/>
        </p:nvSpPr>
        <p:spPr bwMode="auto">
          <a:xfrm>
            <a:off x="5518151" y="4225925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3" name="5-Point Star 42"/>
          <p:cNvSpPr/>
          <p:nvPr/>
        </p:nvSpPr>
        <p:spPr bwMode="auto">
          <a:xfrm>
            <a:off x="5483226" y="3495675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6" name="TextBox 55"/>
          <p:cNvSpPr txBox="1">
            <a:spLocks noChangeAspect="1"/>
          </p:cNvSpPr>
          <p:nvPr/>
        </p:nvSpPr>
        <p:spPr>
          <a:xfrm>
            <a:off x="5478463" y="3787775"/>
            <a:ext cx="400050" cy="2301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sz="1050">
                <a:solidFill>
                  <a:prstClr val="black"/>
                </a:solidFill>
                <a:latin typeface="Calibri"/>
              </a:rPr>
              <a:t> None</a:t>
            </a: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5-Point Star 9"/>
          <p:cNvSpPr/>
          <p:nvPr/>
        </p:nvSpPr>
        <p:spPr bwMode="auto">
          <a:xfrm>
            <a:off x="5791201" y="3814763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7383" name="TextBox 1"/>
          <p:cNvSpPr txBox="1">
            <a:spLocks noChangeArrowheads="1"/>
          </p:cNvSpPr>
          <p:nvPr/>
        </p:nvSpPr>
        <p:spPr bwMode="auto">
          <a:xfrm>
            <a:off x="4674980" y="1073150"/>
            <a:ext cx="3127791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800" dirty="0">
                <a:solidFill>
                  <a:srgbClr val="FF0000"/>
                </a:solidFill>
              </a:rPr>
              <a:t>GEOGRAPHIC</a:t>
            </a:r>
            <a:r>
              <a:rPr lang="en-US" altLang="en-US" sz="1600" dirty="0">
                <a:solidFill>
                  <a:srgbClr val="FF0000"/>
                </a:solidFill>
              </a:rPr>
              <a:t> CONTRACT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53326" y="11080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46963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73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73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73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38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/>
          <p:cNvSpPr txBox="1">
            <a:spLocks noChangeAspect="1"/>
          </p:cNvSpPr>
          <p:nvPr/>
        </p:nvSpPr>
        <p:spPr>
          <a:xfrm>
            <a:off x="5240339" y="3779839"/>
            <a:ext cx="752475" cy="2301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sz="1050">
                <a:solidFill>
                  <a:prstClr val="black"/>
                </a:solidFill>
                <a:latin typeface="Calibri"/>
              </a:rPr>
              <a:t> 0204, 0602</a:t>
            </a:r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76" y="1581151"/>
            <a:ext cx="8239125" cy="4467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8" name="Title 2"/>
          <p:cNvSpPr>
            <a:spLocks noGrp="1"/>
          </p:cNvSpPr>
          <p:nvPr>
            <p:ph type="title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FLEX vs GEO</a:t>
            </a:r>
          </a:p>
        </p:txBody>
      </p:sp>
      <p:sp>
        <p:nvSpPr>
          <p:cNvPr id="5734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19263A94-019C-4105-AF71-AAC8DDE4D1A0}" type="slidenum">
              <a:rPr lang="en-US" altLang="en-US" sz="1600">
                <a:solidFill>
                  <a:prstClr val="black"/>
                </a:solidFill>
              </a:rPr>
              <a:pPr algn="r">
                <a:spcBef>
                  <a:spcPct val="0"/>
                </a:spcBef>
              </a:pPr>
              <a:t>11</a:t>
            </a:fld>
            <a:endParaRPr lang="en-US" altLang="en-US" sz="1600">
              <a:solidFill>
                <a:prstClr val="black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173788" y="3694113"/>
            <a:ext cx="895350" cy="25400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1050">
                <a:solidFill>
                  <a:prstClr val="black"/>
                </a:solidFill>
                <a:latin typeface="Calibri"/>
              </a:rPr>
              <a:t>0302, 0602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335588" y="3181351"/>
            <a:ext cx="512762" cy="252413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1050">
                <a:solidFill>
                  <a:prstClr val="black"/>
                </a:solidFill>
                <a:latin typeface="Calibri"/>
              </a:rPr>
              <a:t>6002</a:t>
            </a: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4830764" y="4057649"/>
            <a:ext cx="566737" cy="26161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US" altLang="en-US" sz="1050" b="0">
                <a:solidFill>
                  <a:prstClr val="black"/>
                </a:solidFill>
              </a:rPr>
              <a:t>None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610101" y="3738563"/>
            <a:ext cx="530225" cy="25400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1050">
                <a:solidFill>
                  <a:prstClr val="black"/>
                </a:solidFill>
                <a:latin typeface="Calibri"/>
              </a:rPr>
              <a:t>0802</a:t>
            </a: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810125" y="4359275"/>
            <a:ext cx="490538" cy="25400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050">
                <a:solidFill>
                  <a:prstClr val="black"/>
                </a:solidFill>
                <a:latin typeface="Calibri"/>
              </a:rPr>
              <a:t>1302</a:t>
            </a:r>
          </a:p>
        </p:txBody>
      </p:sp>
      <p:sp>
        <p:nvSpPr>
          <p:cNvPr id="51" name="TextBox 50"/>
          <p:cNvSpPr txBox="1">
            <a:spLocks noChangeAspect="1"/>
          </p:cNvSpPr>
          <p:nvPr/>
        </p:nvSpPr>
        <p:spPr>
          <a:xfrm>
            <a:off x="6391275" y="3387725"/>
            <a:ext cx="471488" cy="2301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sz="1050">
                <a:solidFill>
                  <a:prstClr val="black"/>
                </a:solidFill>
                <a:latin typeface="Calibri"/>
              </a:rPr>
              <a:t>  None</a:t>
            </a: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TextBox 51"/>
          <p:cNvSpPr txBox="1">
            <a:spLocks noChangeAspect="1"/>
          </p:cNvSpPr>
          <p:nvPr/>
        </p:nvSpPr>
        <p:spPr>
          <a:xfrm>
            <a:off x="6534150" y="3071814"/>
            <a:ext cx="425450" cy="2301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sz="1050">
                <a:solidFill>
                  <a:prstClr val="black"/>
                </a:solidFill>
                <a:latin typeface="Calibri"/>
              </a:rPr>
              <a:t>  0302</a:t>
            </a:r>
          </a:p>
        </p:txBody>
      </p:sp>
      <p:sp>
        <p:nvSpPr>
          <p:cNvPr id="53" name="TextBox 52"/>
          <p:cNvSpPr txBox="1">
            <a:spLocks noChangeAspect="1"/>
          </p:cNvSpPr>
          <p:nvPr/>
        </p:nvSpPr>
        <p:spPr>
          <a:xfrm>
            <a:off x="6548438" y="2770189"/>
            <a:ext cx="411162" cy="2301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sz="1050">
                <a:solidFill>
                  <a:prstClr val="black"/>
                </a:solidFill>
                <a:latin typeface="Calibri"/>
              </a:rPr>
              <a:t>  7208</a:t>
            </a: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602288" y="4070350"/>
            <a:ext cx="855662" cy="25400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1050">
                <a:solidFill>
                  <a:prstClr val="black"/>
                </a:solidFill>
                <a:latin typeface="Calibri"/>
              </a:rPr>
              <a:t>0802,6602</a:t>
            </a:r>
          </a:p>
        </p:txBody>
      </p:sp>
      <p:sp>
        <p:nvSpPr>
          <p:cNvPr id="55" name="TextBox 54"/>
          <p:cNvSpPr txBox="1">
            <a:spLocks noChangeAspect="1"/>
          </p:cNvSpPr>
          <p:nvPr/>
        </p:nvSpPr>
        <p:spPr>
          <a:xfrm>
            <a:off x="5195888" y="3465514"/>
            <a:ext cx="368300" cy="2301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/>
          <a:lstStyle/>
          <a:p>
            <a:pPr algn="r">
              <a:defRPr/>
            </a:pPr>
            <a:r>
              <a:rPr lang="en-US" sz="1050">
                <a:solidFill>
                  <a:prstClr val="black"/>
                </a:solidFill>
                <a:latin typeface="Calibri"/>
              </a:rPr>
              <a:t> 0302 </a:t>
            </a: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5-Point Star 8"/>
          <p:cNvSpPr/>
          <p:nvPr/>
        </p:nvSpPr>
        <p:spPr bwMode="auto">
          <a:xfrm>
            <a:off x="6096001" y="3757613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2" name="5-Point Star 11"/>
          <p:cNvSpPr/>
          <p:nvPr/>
        </p:nvSpPr>
        <p:spPr bwMode="auto">
          <a:xfrm>
            <a:off x="5791201" y="3225800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4" name="5-Point Star 13"/>
          <p:cNvSpPr/>
          <p:nvPr/>
        </p:nvSpPr>
        <p:spPr bwMode="auto">
          <a:xfrm>
            <a:off x="5335589" y="4183063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7" name="5-Point Star 16"/>
          <p:cNvSpPr/>
          <p:nvPr/>
        </p:nvSpPr>
        <p:spPr bwMode="auto">
          <a:xfrm>
            <a:off x="5053014" y="3881438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3" name="5-Point Star 12"/>
          <p:cNvSpPr/>
          <p:nvPr/>
        </p:nvSpPr>
        <p:spPr bwMode="auto">
          <a:xfrm>
            <a:off x="5191126" y="4321175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8" name="5-Point Star 17"/>
          <p:cNvSpPr/>
          <p:nvPr/>
        </p:nvSpPr>
        <p:spPr bwMode="auto">
          <a:xfrm>
            <a:off x="6315076" y="3419475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5" name="5-Point Star 14"/>
          <p:cNvSpPr/>
          <p:nvPr/>
        </p:nvSpPr>
        <p:spPr bwMode="auto">
          <a:xfrm>
            <a:off x="6472239" y="2838450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6" name="5-Point Star 15"/>
          <p:cNvSpPr/>
          <p:nvPr/>
        </p:nvSpPr>
        <p:spPr bwMode="auto">
          <a:xfrm>
            <a:off x="6457951" y="3094038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1" name="5-Point Star 40"/>
          <p:cNvSpPr/>
          <p:nvPr/>
        </p:nvSpPr>
        <p:spPr bwMode="auto">
          <a:xfrm>
            <a:off x="5518151" y="4225925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3" name="5-Point Star 42"/>
          <p:cNvSpPr/>
          <p:nvPr/>
        </p:nvSpPr>
        <p:spPr bwMode="auto">
          <a:xfrm>
            <a:off x="5483226" y="3495675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6" name="TextBox 55"/>
          <p:cNvSpPr txBox="1">
            <a:spLocks noChangeAspect="1"/>
          </p:cNvSpPr>
          <p:nvPr/>
        </p:nvSpPr>
        <p:spPr>
          <a:xfrm>
            <a:off x="5478463" y="3787775"/>
            <a:ext cx="400050" cy="2301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sz="1050">
                <a:solidFill>
                  <a:prstClr val="black"/>
                </a:solidFill>
                <a:latin typeface="Calibri"/>
              </a:rPr>
              <a:t> None</a:t>
            </a: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5-Point Star 9"/>
          <p:cNvSpPr/>
          <p:nvPr/>
        </p:nvSpPr>
        <p:spPr bwMode="auto">
          <a:xfrm>
            <a:off x="5791201" y="3814763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7383" name="TextBox 1"/>
          <p:cNvSpPr txBox="1">
            <a:spLocks noChangeArrowheads="1"/>
          </p:cNvSpPr>
          <p:nvPr/>
        </p:nvSpPr>
        <p:spPr bwMode="auto">
          <a:xfrm>
            <a:off x="4674980" y="1073150"/>
            <a:ext cx="3127791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800" dirty="0">
                <a:solidFill>
                  <a:srgbClr val="FF0000"/>
                </a:solidFill>
              </a:rPr>
              <a:t>FLEX</a:t>
            </a:r>
            <a:r>
              <a:rPr lang="en-US" altLang="en-US" sz="1600" dirty="0">
                <a:solidFill>
                  <a:srgbClr val="FF0000"/>
                </a:solidFill>
              </a:rPr>
              <a:t> CONTRACT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53326" y="11080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5-Point Star 17">
            <a:extLst>
              <a:ext uri="{FF2B5EF4-FFF2-40B4-BE49-F238E27FC236}">
                <a16:creationId xmlns:a16="http://schemas.microsoft.com/office/drawing/2014/main" id="{F81DFB26-87EC-6A6C-4D08-8550A663A6A4}"/>
              </a:ext>
            </a:extLst>
          </p:cNvPr>
          <p:cNvSpPr/>
          <p:nvPr/>
        </p:nvSpPr>
        <p:spPr bwMode="auto">
          <a:xfrm>
            <a:off x="5168901" y="2183069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" name="5-Point Star 17">
            <a:extLst>
              <a:ext uri="{FF2B5EF4-FFF2-40B4-BE49-F238E27FC236}">
                <a16:creationId xmlns:a16="http://schemas.microsoft.com/office/drawing/2014/main" id="{FB8B888E-CA67-0306-A9BC-1AACC5DBD2F8}"/>
              </a:ext>
            </a:extLst>
          </p:cNvPr>
          <p:cNvSpPr/>
          <p:nvPr/>
        </p:nvSpPr>
        <p:spPr bwMode="auto">
          <a:xfrm>
            <a:off x="2833214" y="3981449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" name="5-Point Star 17">
            <a:extLst>
              <a:ext uri="{FF2B5EF4-FFF2-40B4-BE49-F238E27FC236}">
                <a16:creationId xmlns:a16="http://schemas.microsoft.com/office/drawing/2014/main" id="{32E193BE-A906-3D65-1BA0-C52CDDDA9532}"/>
              </a:ext>
            </a:extLst>
          </p:cNvPr>
          <p:cNvSpPr/>
          <p:nvPr/>
        </p:nvSpPr>
        <p:spPr bwMode="auto">
          <a:xfrm>
            <a:off x="7311772" y="2347536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6" name="5-Point Star 17">
            <a:extLst>
              <a:ext uri="{FF2B5EF4-FFF2-40B4-BE49-F238E27FC236}">
                <a16:creationId xmlns:a16="http://schemas.microsoft.com/office/drawing/2014/main" id="{215BE058-3CD7-EABE-DF17-274376347571}"/>
              </a:ext>
            </a:extLst>
          </p:cNvPr>
          <p:cNvSpPr/>
          <p:nvPr/>
        </p:nvSpPr>
        <p:spPr bwMode="auto">
          <a:xfrm>
            <a:off x="3852991" y="4302762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7" name="5-Point Star 17">
            <a:extLst>
              <a:ext uri="{FF2B5EF4-FFF2-40B4-BE49-F238E27FC236}">
                <a16:creationId xmlns:a16="http://schemas.microsoft.com/office/drawing/2014/main" id="{0D9FB800-5434-C3F6-47C4-F6AD0F67AD72}"/>
              </a:ext>
            </a:extLst>
          </p:cNvPr>
          <p:cNvSpPr/>
          <p:nvPr/>
        </p:nvSpPr>
        <p:spPr bwMode="auto">
          <a:xfrm>
            <a:off x="4150996" y="2469331"/>
            <a:ext cx="142875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79DA60-58E1-FB7C-642D-B1979A03CB3A}"/>
              </a:ext>
            </a:extLst>
          </p:cNvPr>
          <p:cNvSpPr txBox="1">
            <a:spLocks noChangeAspect="1"/>
          </p:cNvSpPr>
          <p:nvPr/>
        </p:nvSpPr>
        <p:spPr>
          <a:xfrm>
            <a:off x="2833214" y="4358481"/>
            <a:ext cx="1018189" cy="2301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sz="1050" dirty="0">
                <a:solidFill>
                  <a:prstClr val="black"/>
                </a:solidFill>
                <a:latin typeface="Calibri"/>
              </a:rPr>
              <a:t>  0204, 7210, 6002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3A57B8-1413-A31E-04EF-46C15B879E8C}"/>
              </a:ext>
            </a:extLst>
          </p:cNvPr>
          <p:cNvSpPr txBox="1">
            <a:spLocks noChangeAspect="1"/>
          </p:cNvSpPr>
          <p:nvPr/>
        </p:nvSpPr>
        <p:spPr>
          <a:xfrm>
            <a:off x="7481539" y="2232442"/>
            <a:ext cx="848138" cy="2301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sz="1050" dirty="0">
                <a:solidFill>
                  <a:prstClr val="black"/>
                </a:solidFill>
                <a:latin typeface="Calibri"/>
              </a:rPr>
              <a:t> 0207, 6602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FBF9DE-39C6-F478-4ED3-ADF8305FE91C}"/>
              </a:ext>
            </a:extLst>
          </p:cNvPr>
          <p:cNvSpPr txBox="1">
            <a:spLocks noChangeAspect="1"/>
          </p:cNvSpPr>
          <p:nvPr/>
        </p:nvSpPr>
        <p:spPr>
          <a:xfrm>
            <a:off x="5300663" y="1955136"/>
            <a:ext cx="1090612" cy="2301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sz="1050" dirty="0">
                <a:solidFill>
                  <a:prstClr val="black"/>
                </a:solidFill>
                <a:latin typeface="Calibri"/>
              </a:rPr>
              <a:t>  0402, 0102, 3002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53B234-0A5E-5E51-6E66-7BA00DEB7A69}"/>
              </a:ext>
            </a:extLst>
          </p:cNvPr>
          <p:cNvSpPr txBox="1">
            <a:spLocks noChangeAspect="1"/>
          </p:cNvSpPr>
          <p:nvPr/>
        </p:nvSpPr>
        <p:spPr>
          <a:xfrm>
            <a:off x="2944832" y="3860896"/>
            <a:ext cx="1206164" cy="2301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sz="1050" dirty="0">
                <a:solidFill>
                  <a:prstClr val="black"/>
                </a:solidFill>
                <a:latin typeface="Calibri"/>
              </a:rPr>
              <a:t>  0203, 0302, 0402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94A62E-FD1D-ABED-75B5-F72981AE0EF4}"/>
              </a:ext>
            </a:extLst>
          </p:cNvPr>
          <p:cNvSpPr txBox="1">
            <a:spLocks noChangeAspect="1"/>
          </p:cNvSpPr>
          <p:nvPr/>
        </p:nvSpPr>
        <p:spPr>
          <a:xfrm>
            <a:off x="3145536" y="2573391"/>
            <a:ext cx="1026764" cy="2301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sz="1050" dirty="0">
                <a:solidFill>
                  <a:prstClr val="black"/>
                </a:solidFill>
                <a:latin typeface="Calibri"/>
              </a:rPr>
              <a:t>1803, 5803, 0102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64272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73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73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73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383" grpId="0" animBg="1"/>
      <p:bldP spid="8" grpId="0" animBg="1"/>
      <p:bldP spid="11" grpId="0" animBg="1"/>
      <p:bldP spid="19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2"/>
          <p:cNvSpPr>
            <a:spLocks noGrp="1"/>
          </p:cNvSpPr>
          <p:nvPr>
            <p:ph type="title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Unit Assignment and Travel Considerations</a:t>
            </a:r>
          </a:p>
        </p:txBody>
      </p:sp>
      <p:sp>
        <p:nvSpPr>
          <p:cNvPr id="59395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19B9D762-82D3-4FA1-B217-9995178E57C0}" type="slidenum">
              <a:rPr lang="en-US" altLang="en-US" sz="1600">
                <a:solidFill>
                  <a:prstClr val="black"/>
                </a:solidFill>
              </a:rPr>
              <a:pPr algn="r">
                <a:spcBef>
                  <a:spcPct val="0"/>
                </a:spcBef>
              </a:pPr>
              <a:t>12</a:t>
            </a:fld>
            <a:endParaRPr lang="en-US" altLang="en-US" sz="1600">
              <a:solidFill>
                <a:prstClr val="black"/>
              </a:solidFill>
            </a:endParaRPr>
          </a:p>
        </p:txBody>
      </p:sp>
      <p:sp>
        <p:nvSpPr>
          <p:cNvPr id="59412" name="TextBox 2"/>
          <p:cNvSpPr txBox="1">
            <a:spLocks noChangeArrowheads="1"/>
          </p:cNvSpPr>
          <p:nvPr/>
        </p:nvSpPr>
        <p:spPr bwMode="auto">
          <a:xfrm>
            <a:off x="12372975" y="576264"/>
            <a:ext cx="441325" cy="230187"/>
          </a:xfrm>
          <a:prstGeom prst="rect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b">
            <a:spAutoFit/>
          </a:bodyPr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US" altLang="en-US" sz="900">
                <a:solidFill>
                  <a:prstClr val="black"/>
                </a:solidFill>
              </a:rPr>
              <a:t>1803</a:t>
            </a:r>
          </a:p>
        </p:txBody>
      </p:sp>
      <p:sp>
        <p:nvSpPr>
          <p:cNvPr id="59413" name="TextBox 2"/>
          <p:cNvSpPr txBox="1">
            <a:spLocks noChangeArrowheads="1"/>
          </p:cNvSpPr>
          <p:nvPr/>
        </p:nvSpPr>
        <p:spPr bwMode="auto">
          <a:xfrm>
            <a:off x="12372975" y="-76200"/>
            <a:ext cx="441325" cy="230188"/>
          </a:xfrm>
          <a:prstGeom prst="rect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b">
            <a:spAutoFit/>
          </a:bodyPr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US" altLang="en-US" sz="900">
                <a:solidFill>
                  <a:prstClr val="black"/>
                </a:solidFill>
              </a:rPr>
              <a:t>1803</a:t>
            </a:r>
          </a:p>
        </p:txBody>
      </p:sp>
      <p:sp>
        <p:nvSpPr>
          <p:cNvPr id="59414" name="TextBox 2"/>
          <p:cNvSpPr txBox="1">
            <a:spLocks noChangeArrowheads="1"/>
          </p:cNvSpPr>
          <p:nvPr/>
        </p:nvSpPr>
        <p:spPr bwMode="auto">
          <a:xfrm>
            <a:off x="12372975" y="231775"/>
            <a:ext cx="441325" cy="230188"/>
          </a:xfrm>
          <a:prstGeom prst="rect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b">
            <a:spAutoFit/>
          </a:bodyPr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US" altLang="en-US" sz="900">
                <a:solidFill>
                  <a:prstClr val="black"/>
                </a:solidFill>
              </a:rPr>
              <a:t>1803</a:t>
            </a:r>
          </a:p>
        </p:txBody>
      </p:sp>
      <p:sp>
        <p:nvSpPr>
          <p:cNvPr id="59415" name="TextBox 2"/>
          <p:cNvSpPr txBox="1">
            <a:spLocks noChangeArrowheads="1"/>
          </p:cNvSpPr>
          <p:nvPr/>
        </p:nvSpPr>
        <p:spPr bwMode="auto">
          <a:xfrm>
            <a:off x="12372975" y="-384175"/>
            <a:ext cx="441325" cy="231775"/>
          </a:xfrm>
          <a:prstGeom prst="rect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b">
            <a:spAutoFit/>
          </a:bodyPr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US" altLang="en-US" sz="900">
                <a:solidFill>
                  <a:prstClr val="black"/>
                </a:solidFill>
              </a:rPr>
              <a:t>1803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7385"/>
            <a:ext cx="8405534" cy="4236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own Arrow 4"/>
          <p:cNvSpPr>
            <a:spLocks noChangeArrowheads="1"/>
          </p:cNvSpPr>
          <p:nvPr/>
        </p:nvSpPr>
        <p:spPr bwMode="auto">
          <a:xfrm>
            <a:off x="4270693" y="3276155"/>
            <a:ext cx="390525" cy="487362"/>
          </a:xfrm>
          <a:prstGeom prst="downArrow">
            <a:avLst>
              <a:gd name="adj1" fmla="val 50000"/>
              <a:gd name="adj2" fmla="val 4997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1800" b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12815" y="2438592"/>
            <a:ext cx="561975" cy="2254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400" b="0" dirty="0">
                <a:solidFill>
                  <a:prstClr val="black"/>
                </a:solidFill>
                <a:latin typeface="Times New Roman" panose="02020603050405020304" pitchFamily="18" charset="0"/>
              </a:rPr>
              <a:t>0602</a:t>
            </a: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3106040" y="4939349"/>
            <a:ext cx="561975" cy="2254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400" b="0">
                <a:solidFill>
                  <a:prstClr val="black"/>
                </a:solidFill>
                <a:latin typeface="Times New Roman" panose="02020603050405020304" pitchFamily="18" charset="0"/>
              </a:rPr>
              <a:t>0602</a:t>
            </a: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3523616" y="5238751"/>
            <a:ext cx="563563" cy="2254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400" b="0" dirty="0">
                <a:solidFill>
                  <a:prstClr val="black"/>
                </a:solidFill>
                <a:latin typeface="Times New Roman" panose="02020603050405020304" pitchFamily="18" charset="0"/>
              </a:rPr>
              <a:t>0602</a:t>
            </a:r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5815012" y="5164773"/>
            <a:ext cx="561975" cy="2254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400" b="0" dirty="0">
                <a:solidFill>
                  <a:prstClr val="black"/>
                </a:solidFill>
                <a:latin typeface="Times New Roman" panose="02020603050405020304" pitchFamily="18" charset="0"/>
              </a:rPr>
              <a:t>0602</a:t>
            </a: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4857100" y="3126135"/>
            <a:ext cx="561975" cy="2254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400" b="0" dirty="0">
                <a:solidFill>
                  <a:prstClr val="black"/>
                </a:solidFill>
                <a:latin typeface="Times New Roman" panose="02020603050405020304" pitchFamily="18" charset="0"/>
              </a:rPr>
              <a:t>0602</a:t>
            </a: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6018469" y="3446305"/>
            <a:ext cx="561975" cy="2254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400" b="0" dirty="0">
                <a:solidFill>
                  <a:prstClr val="black"/>
                </a:solidFill>
                <a:latin typeface="Times New Roman" panose="02020603050405020304" pitchFamily="18" charset="0"/>
              </a:rPr>
              <a:t>0602</a:t>
            </a: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6095206" y="5433918"/>
            <a:ext cx="563562" cy="2254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400" b="0" dirty="0">
                <a:solidFill>
                  <a:prstClr val="black"/>
                </a:solidFill>
                <a:latin typeface="Times New Roman" panose="02020603050405020304" pitchFamily="18" charset="0"/>
              </a:rPr>
              <a:t>0602</a:t>
            </a:r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4835399" y="5052061"/>
            <a:ext cx="561975" cy="2254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400" b="0" dirty="0">
                <a:solidFill>
                  <a:prstClr val="black"/>
                </a:solidFill>
                <a:latin typeface="Times New Roman" panose="02020603050405020304" pitchFamily="18" charset="0"/>
              </a:rPr>
              <a:t>0602</a:t>
            </a: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4536155" y="2957861"/>
            <a:ext cx="1160462" cy="561975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1800" b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5" descr="Airplane on runway">
            <a:extLst>
              <a:ext uri="{FF2B5EF4-FFF2-40B4-BE49-F238E27FC236}">
                <a16:creationId xmlns:a16="http://schemas.microsoft.com/office/drawing/2014/main" id="{0EDFEA76-D08B-CBC3-B340-5AE50C6317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584" y="908050"/>
            <a:ext cx="2631516" cy="1754344"/>
          </a:xfrm>
          <a:prstGeom prst="rect">
            <a:avLst/>
          </a:prstGeom>
        </p:spPr>
      </p:pic>
      <p:pic>
        <p:nvPicPr>
          <p:cNvPr id="20" name="Picture 19" descr="Cars in a traffic jam">
            <a:extLst>
              <a:ext uri="{FF2B5EF4-FFF2-40B4-BE49-F238E27FC236}">
                <a16:creationId xmlns:a16="http://schemas.microsoft.com/office/drawing/2014/main" id="{8FBE623A-96D7-D966-08EA-F24EDFB2E7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754" y="3781648"/>
            <a:ext cx="2892596" cy="187769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766DA7B-E7F1-4987-450D-716DEE8734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3943" y="930183"/>
            <a:ext cx="6707883" cy="177593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C19330B-6BB1-5EC1-B3B5-76477350D3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8312" y="5164282"/>
            <a:ext cx="3738333" cy="146511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37549FCA-EB78-EBEF-E968-7B7DBBDA18BA}"/>
              </a:ext>
            </a:extLst>
          </p:cNvPr>
          <p:cNvSpPr txBox="1"/>
          <p:nvPr/>
        </p:nvSpPr>
        <p:spPr>
          <a:xfrm>
            <a:off x="9400032" y="5277486"/>
            <a:ext cx="2674833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510 x $.22 = $112.20</a:t>
            </a:r>
          </a:p>
          <a:p>
            <a:pPr algn="ctr"/>
            <a:r>
              <a:rPr lang="en-US" dirty="0"/>
              <a:t>$224.40</a:t>
            </a:r>
          </a:p>
        </p:txBody>
      </p:sp>
    </p:spTree>
    <p:extLst>
      <p:ext uri="{BB962C8B-B14F-4D97-AF65-F5344CB8AC3E}">
        <p14:creationId xmlns:p14="http://schemas.microsoft.com/office/powerpoint/2010/main" val="29154446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26" grpId="0" animBg="1"/>
      <p:bldP spid="2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>
          <a:xfrm>
            <a:off x="3763962" y="426721"/>
            <a:ext cx="5045075" cy="646113"/>
          </a:xfrm>
        </p:spPr>
        <p:txBody>
          <a:bodyPr/>
          <a:lstStyle/>
          <a:p>
            <a:r>
              <a:rPr lang="en-US" altLang="en-US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Additional Considerations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094414" y="1757364"/>
            <a:ext cx="5716586" cy="4598989"/>
          </a:xfrm>
        </p:spPr>
        <p:txBody>
          <a:bodyPr>
            <a:noAutofit/>
          </a:bodyPr>
          <a:lstStyle/>
          <a:p>
            <a:pPr marL="228600" lvl="1" indent="0" algn="ctr">
              <a:spcBef>
                <a:spcPts val="0"/>
              </a:spcBef>
              <a:buNone/>
              <a:defRPr/>
            </a:pPr>
            <a:r>
              <a:rPr lang="en-US" alt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Informal Considerations</a:t>
            </a:r>
          </a:p>
          <a:p>
            <a:pPr marL="228600" lvl="1" indent="0" algn="ctr">
              <a:spcBef>
                <a:spcPts val="0"/>
              </a:spcBef>
              <a:buNone/>
              <a:defRPr/>
            </a:pPr>
            <a:endParaRPr lang="en-US" altLang="en-US" sz="20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1" indent="-45720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 Proximity to potential unit/MOS regardless of GEO or FLEX Contract</a:t>
            </a:r>
          </a:p>
          <a:p>
            <a:pPr marL="685800" lvl="1" indent="-457200">
              <a:spcBef>
                <a:spcPts val="0"/>
              </a:spcBef>
              <a:buFont typeface="+mj-lt"/>
              <a:buAutoNum type="arabicPeriod"/>
              <a:defRPr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1" indent="-45720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Aged vacancies within Billet</a:t>
            </a:r>
          </a:p>
          <a:p>
            <a:pPr marL="685800" lvl="1" indent="-457200">
              <a:spcBef>
                <a:spcPts val="0"/>
              </a:spcBef>
              <a:buFont typeface="+mj-lt"/>
              <a:buAutoNum type="arabicPeriod"/>
              <a:defRPr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1" indent="-45720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Units with two or more vacancies in the same MOS</a:t>
            </a:r>
          </a:p>
          <a:p>
            <a:pPr marL="685800" lvl="1" indent="-457200">
              <a:spcBef>
                <a:spcPts val="0"/>
              </a:spcBef>
              <a:buFont typeface="+mj-lt"/>
              <a:buAutoNum type="arabicPeriod"/>
              <a:defRPr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1" indent="-45720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Provide even distribution among MSCs</a:t>
            </a:r>
          </a:p>
          <a:p>
            <a:pPr marL="685800" lvl="1" indent="-457200">
              <a:spcBef>
                <a:spcPts val="0"/>
              </a:spcBef>
              <a:buFont typeface="+mj-lt"/>
              <a:buAutoNum type="arabicPeriod"/>
              <a:defRPr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1" indent="-45720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MOS School availability and timing</a:t>
            </a:r>
          </a:p>
          <a:p>
            <a:pPr marL="685800" lvl="1" indent="-457200">
              <a:buFont typeface="+mj-lt"/>
              <a:buAutoNum type="arabicPeriod"/>
              <a:defRPr/>
            </a:pPr>
            <a:endParaRPr lang="en-US" alt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BA6EFE87-F034-D31D-34BE-5945F12D1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522576" y="649395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722E9B00-A270-47BC-A3A8-DF0F4E1B0D0C}" type="slidenum">
              <a:rPr lang="en-US" altLang="en-US" sz="1600">
                <a:solidFill>
                  <a:prstClr val="black"/>
                </a:solidFill>
              </a:rPr>
              <a:pPr algn="r">
                <a:spcBef>
                  <a:spcPct val="0"/>
                </a:spcBef>
              </a:pPr>
              <a:t>13</a:t>
            </a:fld>
            <a:endParaRPr lang="en-US" altLang="en-US" sz="1600">
              <a:solidFill>
                <a:prstClr val="black"/>
              </a:solidFill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2DADB9A-BE57-673B-24D4-73B88F155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2895600" cy="365125"/>
          </a:xfrm>
        </p:spPr>
        <p:txBody>
          <a:bodyPr/>
          <a:lstStyle/>
          <a:p>
            <a:r>
              <a:rPr lang="en-US" dirty="0">
                <a:solidFill>
                  <a:prstClr val="black">
                    <a:tint val="75000"/>
                  </a:prstClr>
                </a:solidFill>
                <a:latin typeface="Times New Roman"/>
                <a:cs typeface="Times New Roman"/>
              </a:rPr>
              <a:t>Capt Speyer, RAM-4, M&amp;RA, 703-784-0532</a:t>
            </a:r>
            <a:endParaRPr lang="en-US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D0DDE0E7-BDC8-AA71-42D6-93E8529E152A}"/>
              </a:ext>
            </a:extLst>
          </p:cNvPr>
          <p:cNvSpPr txBox="1">
            <a:spLocks/>
          </p:cNvSpPr>
          <p:nvPr/>
        </p:nvSpPr>
        <p:spPr>
          <a:xfrm>
            <a:off x="379414" y="1757364"/>
            <a:ext cx="5716586" cy="4598989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lang="en-US" alt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Formal Considerations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en-US" alt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ctr">
              <a:spcBef>
                <a:spcPts val="0"/>
              </a:spcBef>
              <a:buFontTx/>
              <a:buAutoNum type="arabicPeriod"/>
              <a:defRPr/>
            </a:pPr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NEEDS OF THE MC</a:t>
            </a:r>
          </a:p>
          <a:p>
            <a:pPr marL="514350" indent="-514350" algn="ctr">
              <a:spcBef>
                <a:spcPts val="0"/>
              </a:spcBef>
              <a:buFontTx/>
              <a:buAutoNum type="arabicPeriod"/>
              <a:defRPr/>
            </a:pPr>
            <a:endParaRPr lang="en-US" alt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ctr">
              <a:spcBef>
                <a:spcPts val="0"/>
              </a:spcBef>
              <a:buFontTx/>
              <a:buAutoNum type="arabicPeriod"/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Quality Distribution</a:t>
            </a:r>
          </a:p>
          <a:p>
            <a:pPr lvl="2" algn="ctr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TBS Performance</a:t>
            </a:r>
          </a:p>
          <a:p>
            <a:pPr lvl="2" algn="ctr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ctr">
              <a:spcBef>
                <a:spcPts val="0"/>
              </a:spcBef>
              <a:buFontTx/>
              <a:buAutoNum type="arabicPeriod"/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Student Suitability</a:t>
            </a:r>
          </a:p>
          <a:p>
            <a:pPr lvl="2" algn="ctr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TBS Performance</a:t>
            </a:r>
          </a:p>
          <a:p>
            <a:pPr lvl="2" algn="ctr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ctr">
              <a:spcBef>
                <a:spcPts val="0"/>
              </a:spcBef>
              <a:buFontTx/>
              <a:buAutoNum type="arabicPeriod"/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Student Preference</a:t>
            </a:r>
          </a:p>
          <a:p>
            <a:pPr lvl="2" algn="ctr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Submitted by Student</a:t>
            </a:r>
          </a:p>
          <a:p>
            <a:pPr lvl="2" algn="ctr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SPC Counseling Feedback</a:t>
            </a:r>
          </a:p>
          <a:p>
            <a:pPr lvl="2" algn="ctr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ctr">
              <a:spcBef>
                <a:spcPts val="0"/>
              </a:spcBef>
              <a:buFontTx/>
              <a:buAutoNum type="arabicPeriod"/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Unique or Additional Considerations</a:t>
            </a:r>
          </a:p>
          <a:p>
            <a:pPr lvl="2" algn="ctr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City, State</a:t>
            </a:r>
          </a:p>
          <a:p>
            <a:pPr lvl="2" algn="ctr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Education</a:t>
            </a:r>
          </a:p>
          <a:p>
            <a:pPr lvl="2" algn="ctr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Prior Enlisted MOS</a:t>
            </a: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**Per the TBS MOS Assignment Handbook**</a:t>
            </a:r>
          </a:p>
        </p:txBody>
      </p:sp>
    </p:spTree>
    <p:extLst>
      <p:ext uri="{BB962C8B-B14F-4D97-AF65-F5344CB8AC3E}">
        <p14:creationId xmlns:p14="http://schemas.microsoft.com/office/powerpoint/2010/main" val="1167606749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742B6F-F79F-4BC7-B3E5-20A3760372AC}" type="slidenum">
              <a:rPr lang="en-US">
                <a:solidFill>
                  <a:srgbClr val="000000"/>
                </a:solidFill>
                <a:latin typeface="Calibri"/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3911600" y="0"/>
            <a:ext cx="6299200" cy="1752600"/>
          </a:xfrm>
        </p:spPr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3911600" y="1355339"/>
            <a:ext cx="6299200" cy="1713113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>
                <a:solidFill>
                  <a:prstClr val="black"/>
                </a:solidFill>
                <a:latin typeface="Arial"/>
                <a:cs typeface="Arial"/>
              </a:rPr>
              <a:t>Maj Dean, Jeffrey F.</a:t>
            </a:r>
          </a:p>
          <a:p>
            <a:pPr marL="0" indent="0" algn="ctr">
              <a:buNone/>
            </a:pPr>
            <a:r>
              <a:rPr lang="en-US" sz="1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ROCP Manager, Reserve Affairs, HQMC</a:t>
            </a:r>
          </a:p>
          <a:p>
            <a:pPr marL="0" indent="0" algn="ctr">
              <a:buNone/>
            </a:pPr>
            <a:r>
              <a:rPr lang="en-US" sz="1600">
                <a:solidFill>
                  <a:prstClr val="black"/>
                </a:solidFill>
                <a:latin typeface="Arial"/>
                <a:cs typeface="Arial"/>
              </a:rPr>
              <a:t>jeffrey.f.dean@usmc.mil</a:t>
            </a:r>
          </a:p>
          <a:p>
            <a:pPr marL="0" indent="0" algn="ctr">
              <a:buNone/>
            </a:pPr>
            <a:r>
              <a:rPr lang="en-US" sz="1600">
                <a:solidFill>
                  <a:prstClr val="black"/>
                </a:solidFill>
                <a:latin typeface="Arial"/>
                <a:cs typeface="Arial"/>
              </a:rPr>
              <a:t>W: (703) 784-0537</a:t>
            </a:r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ubtitle 4"/>
          <p:cNvSpPr txBox="1">
            <a:spLocks/>
          </p:cNvSpPr>
          <p:nvPr/>
        </p:nvSpPr>
        <p:spPr>
          <a:xfrm>
            <a:off x="3911600" y="2913001"/>
            <a:ext cx="6400800" cy="205740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Capt Speyer, Shane C. </a:t>
            </a:r>
          </a:p>
          <a:p>
            <a:pPr marL="0" indent="0" algn="ctr">
              <a:buNone/>
            </a:pPr>
            <a:r>
              <a:rPr lang="en-US" sz="1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ROCP Assistant Manager, Reserve Affairs, HQMC</a:t>
            </a:r>
          </a:p>
          <a:p>
            <a:pPr marL="0" indent="0" algn="ctr">
              <a:buNone/>
            </a:pPr>
            <a:r>
              <a:rPr lang="en-US" sz="1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shane.speyer@usmc.mil</a:t>
            </a:r>
          </a:p>
          <a:p>
            <a:pPr marL="0" indent="0" algn="ctr">
              <a:buNone/>
            </a:pPr>
            <a:r>
              <a:rPr lang="en-US" sz="1600">
                <a:solidFill>
                  <a:prstClr val="black"/>
                </a:solidFill>
                <a:latin typeface="Arial"/>
                <a:cs typeface="Arial"/>
              </a:rPr>
              <a:t>W: (703) 784-0532</a:t>
            </a:r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ubtitle 4"/>
          <p:cNvSpPr txBox="1">
            <a:spLocks/>
          </p:cNvSpPr>
          <p:nvPr/>
        </p:nvSpPr>
        <p:spPr>
          <a:xfrm>
            <a:off x="3911600" y="4555873"/>
            <a:ext cx="6400800" cy="2057400"/>
          </a:xfrm>
          <a:prstGeom prst="rect">
            <a:avLst/>
          </a:prstGeom>
        </p:spPr>
        <p:txBody>
          <a:bodyPr>
            <a:no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Sgt Dowson, Demond L. </a:t>
            </a:r>
          </a:p>
          <a:p>
            <a:pPr marL="0" indent="0" algn="ctr">
              <a:buNone/>
            </a:pPr>
            <a:r>
              <a:rPr lang="en-US" sz="1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ROCP Administrative Chief, Reserve Affairs, HQMC</a:t>
            </a:r>
          </a:p>
          <a:p>
            <a:pPr marL="0" indent="0" algn="ctr">
              <a:buNone/>
            </a:pPr>
            <a:r>
              <a:rPr lang="en-US" sz="1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demond.dowson@usmc.mil</a:t>
            </a:r>
          </a:p>
          <a:p>
            <a:pPr marL="0" indent="0" algn="ctr">
              <a:buNone/>
            </a:pPr>
            <a:r>
              <a:rPr lang="en-US" sz="1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W: (703) 784-0523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307E805-EF8A-177B-F645-9F8839ADF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64200" y="6345502"/>
            <a:ext cx="2895600" cy="365125"/>
          </a:xfrm>
        </p:spPr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  <a:latin typeface="Times New Roman"/>
                <a:cs typeface="Times New Roman"/>
              </a:rPr>
              <a:t>Capt Speyer, RAM-4, M&amp;RA, 703-784-0532</a:t>
            </a:r>
            <a:endParaRPr lang="en-US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502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2"/>
          <p:cNvSpPr>
            <a:spLocks noGrp="1"/>
          </p:cNvSpPr>
          <p:nvPr>
            <p:ph type="title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646240"/>
            <a:ext cx="10972800" cy="270356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ROCP Introduction</a:t>
            </a:r>
          </a:p>
          <a:p>
            <a:pPr lvl="1">
              <a:defRPr/>
            </a:pP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Who is ROCP</a:t>
            </a:r>
          </a:p>
          <a:p>
            <a:pPr lvl="1">
              <a:defRPr/>
            </a:pP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What is ROCP</a:t>
            </a:r>
          </a:p>
          <a:p>
            <a:pPr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ROCP Education Continuum</a:t>
            </a:r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722E9B00-A270-47BC-A3A8-DF0F4E1B0D0C}" type="slidenum">
              <a:rPr lang="en-US" altLang="en-US" sz="1600">
                <a:solidFill>
                  <a:prstClr val="black"/>
                </a:solidFill>
              </a:rPr>
              <a:pPr algn="r">
                <a:spcBef>
                  <a:spcPct val="0"/>
                </a:spcBef>
              </a:pPr>
              <a:t>2</a:t>
            </a:fld>
            <a:endParaRPr lang="en-US" altLang="en-US" sz="1600">
              <a:solidFill>
                <a:prstClr val="black"/>
              </a:solidFill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DCBBAD6-EE6F-E802-550D-D4C65BDEC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2895600" cy="365125"/>
          </a:xfrm>
        </p:spPr>
        <p:txBody>
          <a:bodyPr/>
          <a:lstStyle/>
          <a:p>
            <a:r>
              <a:rPr lang="en-US" dirty="0">
                <a:solidFill>
                  <a:prstClr val="black">
                    <a:tint val="75000"/>
                  </a:prstClr>
                </a:solidFill>
                <a:latin typeface="Times New Roman"/>
                <a:cs typeface="Times New Roman"/>
              </a:rPr>
              <a:t>Capt Speyer, RAM-4, M&amp;RA, 703-784-0532</a:t>
            </a:r>
            <a:endParaRPr lang="en-US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AE67F3-CBFA-78DB-6E40-780FAEEFCF45}"/>
              </a:ext>
            </a:extLst>
          </p:cNvPr>
          <p:cNvSpPr txBox="1"/>
          <p:nvPr/>
        </p:nvSpPr>
        <p:spPr>
          <a:xfrm>
            <a:off x="609600" y="4829237"/>
            <a:ext cx="10383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q"/>
              <a:defRPr/>
            </a:pPr>
            <a:r>
              <a:rPr lang="en-US" sz="32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(Intro to) Reserve MOS Selection Process</a:t>
            </a:r>
          </a:p>
        </p:txBody>
      </p:sp>
    </p:spTree>
    <p:extLst>
      <p:ext uri="{BB962C8B-B14F-4D97-AF65-F5344CB8AC3E}">
        <p14:creationId xmlns:p14="http://schemas.microsoft.com/office/powerpoint/2010/main" val="426809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63EC-6201-9390-8B62-99792EB62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is RAM-4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1B5883-D59D-C67C-B5E8-C1F945764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0F2F8D-3157-4060-90DD-FB85255B6FB1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E8C5C6E-F129-8A88-616B-23BEF9A62B15}"/>
              </a:ext>
            </a:extLst>
          </p:cNvPr>
          <p:cNvSpPr txBox="1">
            <a:spLocks/>
          </p:cNvSpPr>
          <p:nvPr/>
        </p:nvSpPr>
        <p:spPr>
          <a:xfrm>
            <a:off x="2022620" y="1816864"/>
            <a:ext cx="5283055" cy="488873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n-US" sz="2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RAM-4 is made up of 3 Individuals</a:t>
            </a:r>
          </a:p>
          <a:p>
            <a:pPr marL="685800" lvl="1" indent="-342900">
              <a:buFont typeface="+mj-lt"/>
              <a:buAutoNum type="arabicPeriod"/>
              <a:defRPr/>
            </a:pPr>
            <a:r>
              <a:rPr lang="en-US" sz="1800" b="1" u="sng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ROCP</a:t>
            </a:r>
            <a:r>
              <a:rPr lang="en-US" sz="1800" b="1" u="sng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Program Manager</a:t>
            </a:r>
          </a:p>
          <a:p>
            <a:pPr lvl="2">
              <a:defRPr/>
            </a:pPr>
            <a:r>
              <a: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 Dean, Jeffrey F.</a:t>
            </a:r>
          </a:p>
          <a:p>
            <a:pPr lvl="2">
              <a:defRPr/>
            </a:pPr>
            <a:r>
              <a: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jeffrey.f.dean@usmc.mil</a:t>
            </a:r>
          </a:p>
          <a:p>
            <a:pPr lvl="2">
              <a:defRPr/>
            </a:pPr>
            <a:r>
              <a: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O: (703) 784-0537</a:t>
            </a:r>
          </a:p>
          <a:p>
            <a:pPr lvl="2"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1" indent="-342900">
              <a:buFont typeface="+mj-lt"/>
              <a:buAutoNum type="arabicPeriod"/>
              <a:defRPr/>
            </a:pPr>
            <a:r>
              <a:rPr lang="en-US" sz="1800" b="1" u="sng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ROCP</a:t>
            </a:r>
            <a:r>
              <a:rPr lang="en-US" sz="1800" b="1" u="sng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Assistant Program Manager</a:t>
            </a:r>
          </a:p>
          <a:p>
            <a:pPr lvl="2">
              <a:defRPr/>
            </a:pPr>
            <a:r>
              <a: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Capt S</a:t>
            </a:r>
            <a:r>
              <a:rPr lang="en-US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peyer</a:t>
            </a:r>
            <a:r>
              <a: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</a:t>
            </a:r>
            <a:r>
              <a:rPr lang="en-US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hane</a:t>
            </a:r>
            <a:r>
              <a: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C.</a:t>
            </a:r>
          </a:p>
          <a:p>
            <a:pPr lvl="2">
              <a:defRPr/>
            </a:pPr>
            <a:r>
              <a: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shane.speyer@usmc.mil</a:t>
            </a:r>
          </a:p>
          <a:p>
            <a:pPr lvl="2">
              <a:defRPr/>
            </a:pPr>
            <a:r>
              <a: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O: (703) 784-0532</a:t>
            </a:r>
          </a:p>
          <a:p>
            <a:pPr marL="685800" lvl="2" indent="0">
              <a:buNone/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1" indent="-342900">
              <a:buFont typeface="+mj-lt"/>
              <a:buAutoNum type="arabicPeriod"/>
              <a:defRPr/>
            </a:pPr>
            <a:r>
              <a:rPr lang="en-US" sz="1800" b="1" u="sng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ROCP</a:t>
            </a:r>
            <a:r>
              <a:rPr lang="en-US" sz="1800" b="1" u="sng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Admin Chief</a:t>
            </a:r>
          </a:p>
          <a:p>
            <a:pPr lvl="2">
              <a:defRPr/>
            </a:pPr>
            <a:r>
              <a: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Sgt Dowson, Demond L.</a:t>
            </a:r>
          </a:p>
          <a:p>
            <a:pPr lvl="2">
              <a:defRPr/>
            </a:pPr>
            <a:r>
              <a: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demond.dowson@usmc.mil</a:t>
            </a:r>
          </a:p>
          <a:p>
            <a:pPr lvl="2">
              <a:defRPr/>
            </a:pPr>
            <a:r>
              <a: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O: (703) 784-0523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12587C-9A24-0EAC-9741-91126B366F65}"/>
              </a:ext>
            </a:extLst>
          </p:cNvPr>
          <p:cNvSpPr txBox="1"/>
          <p:nvPr/>
        </p:nvSpPr>
        <p:spPr>
          <a:xfrm>
            <a:off x="7585166" y="2934789"/>
            <a:ext cx="42236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prstClr val="black"/>
                </a:solidFill>
                <a:latin typeface="Calibri"/>
              </a:rPr>
              <a:t>Alternative POC is the RAM-4 Official Mailbox:</a:t>
            </a:r>
          </a:p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</a:rPr>
              <a:t>smb_ram-4@usmc.mil</a:t>
            </a:r>
            <a:endParaRPr lang="en-US" sz="2000" dirty="0">
              <a:solidFill>
                <a:prstClr val="black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F52B012B-F0C3-A191-20D3-321034F30A4B}"/>
              </a:ext>
            </a:extLst>
          </p:cNvPr>
          <p:cNvSpPr/>
          <p:nvPr/>
        </p:nvSpPr>
        <p:spPr>
          <a:xfrm>
            <a:off x="9444581" y="2452591"/>
            <a:ext cx="504825" cy="40165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2403980-8C71-CFB7-1A44-9BDBDD2CF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48200" y="6492875"/>
            <a:ext cx="2895600" cy="365125"/>
          </a:xfrm>
        </p:spPr>
        <p:txBody>
          <a:bodyPr/>
          <a:lstStyle/>
          <a:p>
            <a:r>
              <a:rPr lang="en-US" dirty="0">
                <a:solidFill>
                  <a:prstClr val="black">
                    <a:tint val="75000"/>
                  </a:prstClr>
                </a:solidFill>
                <a:latin typeface="Times New Roman"/>
                <a:cs typeface="Times New Roman"/>
              </a:rPr>
              <a:t>Capt Speyer, RAM-4, M&amp;RA, 703-784-0532</a:t>
            </a:r>
            <a:endParaRPr lang="en-US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918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63EC-6201-9390-8B62-99792EB62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ROCP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1B5883-D59D-C67C-B5E8-C1F945764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0F2F8D-3157-4060-90DD-FB85255B6FB1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E8C5C6E-F129-8A88-616B-23BEF9A62B15}"/>
              </a:ext>
            </a:extLst>
          </p:cNvPr>
          <p:cNvSpPr txBox="1">
            <a:spLocks/>
          </p:cNvSpPr>
          <p:nvPr/>
        </p:nvSpPr>
        <p:spPr>
          <a:xfrm>
            <a:off x="2022620" y="1816864"/>
            <a:ext cx="4921106" cy="3879086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6E5E653-FABE-ACA1-215E-61CC13EBD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87174"/>
            <a:ext cx="10972800" cy="4439455"/>
          </a:xfrm>
        </p:spPr>
        <p:txBody>
          <a:bodyPr>
            <a:normAutofit fontScale="77500" lnSpcReduction="20000"/>
          </a:bodyPr>
          <a:lstStyle/>
          <a:p>
            <a:pPr marL="914400" indent="-914400" algn="ctr">
              <a:buNone/>
            </a:pPr>
            <a:r>
              <a:rPr lang="en-US" sz="2500" dirty="0"/>
              <a:t>ROCP was established in 2007 in order to address a shortage of Jr Officers within the SMCR. Prior to ROCP, SMCR relied mostly on Officers leaving the active component to fill billets.</a:t>
            </a:r>
          </a:p>
          <a:p>
            <a:pPr marL="914400" indent="-914400" algn="ctr">
              <a:buNone/>
            </a:pPr>
            <a:r>
              <a:rPr lang="en-US" sz="2500" dirty="0"/>
              <a:t>MARADMIN 021/17</a:t>
            </a:r>
          </a:p>
          <a:p>
            <a:pPr marL="914400" indent="-914400" algn="ctr">
              <a:buNone/>
            </a:pPr>
            <a:endParaRPr lang="en-US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indent="-914400" algn="ctr">
              <a:buNone/>
            </a:pPr>
            <a:endParaRPr lang="en-US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indent="-914400" algn="ctr">
              <a:buNone/>
            </a:pPr>
            <a:r>
              <a:rPr lang="en-US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MISSION:</a:t>
            </a:r>
          </a:p>
          <a:p>
            <a:pPr marL="914400" indent="-914400" algn="ctr">
              <a:buNone/>
            </a:pPr>
            <a:r>
              <a:rPr lang="en-US" dirty="0"/>
              <a:t>To serve as the primary source of SMCR second lieutenant accessions in order to </a:t>
            </a:r>
            <a:r>
              <a:rPr lang="en-US" dirty="0">
                <a:highlight>
                  <a:srgbClr val="FFFF00"/>
                </a:highlight>
              </a:rPr>
              <a:t>staff SMCR units according to current manning requirements</a:t>
            </a:r>
            <a:r>
              <a:rPr lang="en-US" dirty="0"/>
              <a:t>. The intent of the ROCP is to ensure the RC meets company grade officer staffing requirements so that it may </a:t>
            </a:r>
            <a:r>
              <a:rPr lang="en-US" dirty="0">
                <a:highlight>
                  <a:srgbClr val="FFFF00"/>
                </a:highlight>
              </a:rPr>
              <a:t>sustain a force that is ready, relevant, and responsive</a:t>
            </a:r>
            <a:r>
              <a:rPr lang="en-US" dirty="0"/>
              <a:t>. - MCO 1001R.65</a:t>
            </a:r>
          </a:p>
          <a:p>
            <a:pPr marL="914400" indent="-914400" algn="ctr">
              <a:buNone/>
            </a:pPr>
            <a:endParaRPr lang="en-US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monitor-like functions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Assign Reserve Officers to MOS/BICs according to staffing needs of the SMCR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Register all Reserve Officers for required schoolhouses (MCTIMS) pertaining to their PMOS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Coordinate and Draft PDT (ADOS) orders post-MOS school graduation.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Reserve Education and Mentorship during the BOC.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AF0EF8B-271B-557E-36E5-820C182FE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48200" y="6492875"/>
            <a:ext cx="2895600" cy="365125"/>
          </a:xfrm>
        </p:spPr>
        <p:txBody>
          <a:bodyPr/>
          <a:lstStyle/>
          <a:p>
            <a:r>
              <a:rPr lang="en-US" dirty="0">
                <a:solidFill>
                  <a:prstClr val="black">
                    <a:tint val="75000"/>
                  </a:prstClr>
                </a:solidFill>
                <a:latin typeface="Times New Roman"/>
                <a:cs typeface="Times New Roman"/>
              </a:rPr>
              <a:t>Capt Speyer, RAM-4, M&amp;RA, 703-784-0532</a:t>
            </a:r>
            <a:endParaRPr lang="en-US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116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1047967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ROCP Education Continuum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F26E53-3CF7-4548-B9B0-AE7F880EFB6A}" type="datetime1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2/7/2025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79041" y="6492875"/>
            <a:ext cx="2844800" cy="365125"/>
          </a:xfrm>
        </p:spPr>
        <p:txBody>
          <a:bodyPr/>
          <a:lstStyle/>
          <a:p>
            <a:pPr>
              <a:defRPr/>
            </a:pPr>
            <a:fld id="{880F2F8D-3157-4060-90DD-FB85255B6FB1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542C10-EBA1-5D46-AF31-15569D2791B9}"/>
              </a:ext>
            </a:extLst>
          </p:cNvPr>
          <p:cNvSpPr/>
          <p:nvPr/>
        </p:nvSpPr>
        <p:spPr>
          <a:xfrm>
            <a:off x="1492419" y="1625260"/>
            <a:ext cx="9121822" cy="3761208"/>
          </a:xfrm>
          <a:prstGeom prst="rect">
            <a:avLst/>
          </a:prstGeom>
          <a:solidFill>
            <a:schemeClr val="accent6">
              <a:lumMod val="40000"/>
              <a:lumOff val="60000"/>
              <a:alpha val="73000"/>
            </a:schemeClr>
          </a:solidFill>
          <a:ln w="12700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>
              <a:defRPr/>
            </a:pPr>
            <a:r>
              <a:rPr lang="en-US" sz="1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ROCP Course Objectives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7BFF455-B19E-9D44-AB4B-09C0BCB91DF5}"/>
              </a:ext>
            </a:extLst>
          </p:cNvPr>
          <p:cNvSpPr/>
          <p:nvPr/>
        </p:nvSpPr>
        <p:spPr>
          <a:xfrm>
            <a:off x="1492419" y="5406556"/>
            <a:ext cx="9155259" cy="1217820"/>
          </a:xfrm>
          <a:prstGeom prst="rect">
            <a:avLst/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>
              <a:defRPr/>
            </a:pPr>
            <a:r>
              <a:rPr lang="en-US" sz="1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Exploitation Plan: </a:t>
            </a:r>
            <a:endParaRPr lang="en-US" sz="1200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5022" indent="-175022">
              <a:buFont typeface="+mj-lt"/>
              <a:buAutoNum type="arabicPeriod"/>
              <a:defRPr/>
            </a:pP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ROCP schedule intuitively linked to BOC schedule through phased approach</a:t>
            </a:r>
          </a:p>
          <a:p>
            <a:pPr marL="175022" indent="-175022">
              <a:buFont typeface="+mj-lt"/>
              <a:buAutoNum type="arabicPeriod"/>
              <a:defRPr/>
            </a:pP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Optimize ROCP Officer bandwidth during BOC by back-loading pertinent information about the SMCR</a:t>
            </a:r>
          </a:p>
          <a:p>
            <a:pPr marL="175022" indent="-175022">
              <a:buFont typeface="+mj-lt"/>
              <a:buAutoNum type="arabicPeriod"/>
              <a:defRPr/>
            </a:pP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Standardized template for ROCP support to all BOCs</a:t>
            </a:r>
          </a:p>
          <a:p>
            <a:pPr marL="175022" indent="-175022">
              <a:buFont typeface="+mj-lt"/>
              <a:buAutoNum type="arabicPeriod"/>
              <a:defRPr/>
            </a:pP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ROCP provides augmented support of retention mission by providing mentorship and career-minded education </a:t>
            </a:r>
          </a:p>
          <a:p>
            <a:pPr marL="175022" indent="-175022">
              <a:buFont typeface="+mj-lt"/>
              <a:buAutoNum type="arabicPeriod"/>
              <a:defRPr/>
            </a:pP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ROCP provides continuity of guidance and support beyond BOC graduation.</a:t>
            </a:r>
          </a:p>
          <a:p>
            <a:pPr marL="175022" indent="-175022">
              <a:buFont typeface="+mj-lt"/>
              <a:buAutoNum type="arabicPeriod"/>
              <a:defRPr/>
            </a:pPr>
            <a:endParaRPr 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5022" indent="-175022">
              <a:buFont typeface="+mj-lt"/>
              <a:buAutoNum type="arabicPeriod"/>
              <a:defRPr/>
            </a:pPr>
            <a:endParaRPr 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5022" indent="-175022">
              <a:buFont typeface="+mj-lt"/>
              <a:buAutoNum type="arabicPeriod"/>
              <a:defRPr/>
            </a:pPr>
            <a:endParaRPr lang="en-US" sz="10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br>
              <a:rPr lang="en-US" sz="1050" dirty="0">
                <a:solidFill>
                  <a:prstClr val="black"/>
                </a:solidFill>
                <a:latin typeface="Calibri"/>
              </a:rPr>
            </a:br>
            <a:endParaRPr lang="en-US" sz="10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Arrow: Pentagon 3">
            <a:extLst>
              <a:ext uri="{FF2B5EF4-FFF2-40B4-BE49-F238E27FC236}">
                <a16:creationId xmlns:a16="http://schemas.microsoft.com/office/drawing/2014/main" id="{8125517C-B019-DF40-877D-8D00B5F6EE29}"/>
              </a:ext>
            </a:extLst>
          </p:cNvPr>
          <p:cNvSpPr/>
          <p:nvPr/>
        </p:nvSpPr>
        <p:spPr>
          <a:xfrm>
            <a:off x="1981199" y="3145724"/>
            <a:ext cx="4114802" cy="347932"/>
          </a:xfrm>
          <a:prstGeom prst="homePlate">
            <a:avLst>
              <a:gd name="adj" fmla="val 49011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403225">
              <a:defRPr/>
            </a:pPr>
            <a:r>
              <a:rPr lang="en-US" sz="1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ROCP MOS Slating process (30 mins)</a:t>
            </a:r>
          </a:p>
        </p:txBody>
      </p:sp>
      <p:sp>
        <p:nvSpPr>
          <p:cNvPr id="53" name="Arrow: Pentagon 3">
            <a:extLst>
              <a:ext uri="{FF2B5EF4-FFF2-40B4-BE49-F238E27FC236}">
                <a16:creationId xmlns:a16="http://schemas.microsoft.com/office/drawing/2014/main" id="{8125517C-B019-DF40-877D-8D00B5F6EE29}"/>
              </a:ext>
            </a:extLst>
          </p:cNvPr>
          <p:cNvSpPr/>
          <p:nvPr/>
        </p:nvSpPr>
        <p:spPr>
          <a:xfrm>
            <a:off x="2011490" y="4010690"/>
            <a:ext cx="4081962" cy="434825"/>
          </a:xfrm>
          <a:prstGeom prst="homePlate">
            <a:avLst>
              <a:gd name="adj" fmla="val 49011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 anchorCtr="0"/>
          <a:lstStyle/>
          <a:p>
            <a:pPr marL="403225">
              <a:defRPr/>
            </a:pPr>
            <a:r>
              <a:rPr lang="en-US" sz="1000" b="1" dirty="0">
                <a:solidFill>
                  <a:prstClr val="black"/>
                </a:solidFill>
                <a:latin typeface="Times New Roman"/>
                <a:cs typeface="Times New Roman"/>
              </a:rPr>
              <a:t>ROCP Mentorship Panel (~60 mins)</a:t>
            </a:r>
          </a:p>
        </p:txBody>
      </p:sp>
      <p:sp>
        <p:nvSpPr>
          <p:cNvPr id="54" name="Arrow: Pentagon 3">
            <a:extLst>
              <a:ext uri="{FF2B5EF4-FFF2-40B4-BE49-F238E27FC236}">
                <a16:creationId xmlns:a16="http://schemas.microsoft.com/office/drawing/2014/main" id="{8125517C-B019-DF40-877D-8D00B5F6EE29}"/>
              </a:ext>
            </a:extLst>
          </p:cNvPr>
          <p:cNvSpPr/>
          <p:nvPr/>
        </p:nvSpPr>
        <p:spPr>
          <a:xfrm>
            <a:off x="2011490" y="4460614"/>
            <a:ext cx="4081962" cy="351615"/>
          </a:xfrm>
          <a:prstGeom prst="homePlate">
            <a:avLst>
              <a:gd name="adj" fmla="val 49011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403225">
              <a:defRPr/>
            </a:pPr>
            <a:r>
              <a:rPr lang="en-US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Transitioning to the SMCR (90 mins)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4FFC02D3-5373-CC4B-ACCD-BB867BA4A3C9}"/>
              </a:ext>
            </a:extLst>
          </p:cNvPr>
          <p:cNvSpPr/>
          <p:nvPr/>
        </p:nvSpPr>
        <p:spPr>
          <a:xfrm>
            <a:off x="1981198" y="3144196"/>
            <a:ext cx="431908" cy="350897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4FFC02D3-5373-CC4B-ACCD-BB867BA4A3C9}"/>
              </a:ext>
            </a:extLst>
          </p:cNvPr>
          <p:cNvSpPr/>
          <p:nvPr/>
        </p:nvSpPr>
        <p:spPr>
          <a:xfrm>
            <a:off x="1978650" y="4461511"/>
            <a:ext cx="431908" cy="343268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en-US" sz="1200" b="1" dirty="0">
                <a:solidFill>
                  <a:prstClr val="black"/>
                </a:solidFill>
                <a:latin typeface="Times New Roman"/>
                <a:cs typeface="Times New Roman"/>
              </a:rPr>
              <a:t>VI</a:t>
            </a:r>
            <a:endParaRPr lang="en-US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0D68956-F327-46D8-354D-44031AAF7776}"/>
              </a:ext>
            </a:extLst>
          </p:cNvPr>
          <p:cNvGrpSpPr/>
          <p:nvPr/>
        </p:nvGrpSpPr>
        <p:grpSpPr>
          <a:xfrm>
            <a:off x="1981198" y="2138784"/>
            <a:ext cx="8180001" cy="604039"/>
            <a:chOff x="455970" y="2331057"/>
            <a:chExt cx="8188499" cy="604039"/>
          </a:xfrm>
        </p:grpSpPr>
        <p:sp>
          <p:nvSpPr>
            <p:cNvPr id="46" name="Arrow: Pentagon 3">
              <a:extLst>
                <a:ext uri="{FF2B5EF4-FFF2-40B4-BE49-F238E27FC236}">
                  <a16:creationId xmlns:a16="http://schemas.microsoft.com/office/drawing/2014/main" id="{8125517C-B019-DF40-877D-8D00B5F6EE29}"/>
                </a:ext>
              </a:extLst>
            </p:cNvPr>
            <p:cNvSpPr/>
            <p:nvPr/>
          </p:nvSpPr>
          <p:spPr>
            <a:xfrm>
              <a:off x="455970" y="2336298"/>
              <a:ext cx="4123300" cy="595052"/>
            </a:xfrm>
            <a:prstGeom prst="homePlate">
              <a:avLst>
                <a:gd name="adj" fmla="val 49011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403225">
                <a:defRPr/>
              </a:pPr>
              <a:r>
                <a:rPr lang="en-US" sz="10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 to the RC (entire BOC) (30mins)</a:t>
              </a:r>
            </a:p>
            <a:p>
              <a:pPr marL="403225">
                <a:defRPr/>
              </a:pPr>
              <a:r>
                <a:rPr lang="en-US" sz="10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 to ROCP and the Road to War (ROCP Students)         (15 mins)</a:t>
              </a: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4846540" y="2331057"/>
              <a:ext cx="3797929" cy="59505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03225">
                <a:defRPr/>
              </a:pPr>
              <a:r>
                <a:rPr lang="en-US" sz="105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Introduce BOC to the Total Force concept, RC history and employment. Introduce Reserve Officers to ROCP and the Reserve MOS slating process.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FFC02D3-5373-CC4B-ACCD-BB867BA4A3C9}"/>
                </a:ext>
              </a:extLst>
            </p:cNvPr>
            <p:cNvSpPr/>
            <p:nvPr/>
          </p:nvSpPr>
          <p:spPr>
            <a:xfrm>
              <a:off x="455970" y="2340045"/>
              <a:ext cx="431908" cy="595051"/>
            </a:xfrm>
            <a:prstGeom prst="rect">
              <a:avLst/>
            </a:prstGeom>
            <a:solidFill>
              <a:srgbClr val="92D050"/>
            </a:solidFill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12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</a:p>
            <a:p>
              <a:pPr algn="ctr">
                <a:defRPr/>
              </a:pPr>
              <a:r>
                <a:rPr lang="en-US" sz="12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II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4CC4EF9-C672-AB42-14A3-B467BA6333BC}"/>
              </a:ext>
            </a:extLst>
          </p:cNvPr>
          <p:cNvGrpSpPr/>
          <p:nvPr/>
        </p:nvGrpSpPr>
        <p:grpSpPr>
          <a:xfrm>
            <a:off x="1981198" y="2766813"/>
            <a:ext cx="8180001" cy="352951"/>
            <a:chOff x="457198" y="2857813"/>
            <a:chExt cx="8180001" cy="352951"/>
          </a:xfrm>
        </p:grpSpPr>
        <p:sp>
          <p:nvSpPr>
            <p:cNvPr id="45" name="Arrow: Pentagon 3">
              <a:extLst>
                <a:ext uri="{FF2B5EF4-FFF2-40B4-BE49-F238E27FC236}">
                  <a16:creationId xmlns:a16="http://schemas.microsoft.com/office/drawing/2014/main" id="{8125517C-B019-DF40-877D-8D00B5F6EE29}"/>
                </a:ext>
              </a:extLst>
            </p:cNvPr>
            <p:cNvSpPr/>
            <p:nvPr/>
          </p:nvSpPr>
          <p:spPr>
            <a:xfrm>
              <a:off x="457198" y="2861481"/>
              <a:ext cx="4114802" cy="349283"/>
            </a:xfrm>
            <a:prstGeom prst="homePlate">
              <a:avLst>
                <a:gd name="adj" fmla="val 49011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403225">
                <a:defRPr/>
              </a:pPr>
              <a:r>
                <a:rPr lang="en-US" sz="10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Leadership and Counseling in the SMCR (30 mins) 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FFC02D3-5373-CC4B-ACCD-BB867BA4A3C9}"/>
                </a:ext>
              </a:extLst>
            </p:cNvPr>
            <p:cNvSpPr/>
            <p:nvPr/>
          </p:nvSpPr>
          <p:spPr>
            <a:xfrm>
              <a:off x="457198" y="2857813"/>
              <a:ext cx="431908" cy="352951"/>
            </a:xfrm>
            <a:prstGeom prst="rect">
              <a:avLst/>
            </a:prstGeom>
            <a:solidFill>
              <a:srgbClr val="92D050"/>
            </a:solidFill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12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III</a:t>
              </a: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4839270" y="2863788"/>
              <a:ext cx="3797929" cy="341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03225">
                <a:defRPr/>
              </a:pPr>
              <a:r>
                <a:rPr lang="en-US" sz="11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Discuss unique leadership dynamics inherent in the SMCR. Provide tools for reserve counseling.</a:t>
              </a:r>
            </a:p>
          </p:txBody>
        </p:sp>
      </p:grpSp>
      <p:sp>
        <p:nvSpPr>
          <p:cNvPr id="64" name="Rectangle 63"/>
          <p:cNvSpPr/>
          <p:nvPr/>
        </p:nvSpPr>
        <p:spPr>
          <a:xfrm>
            <a:off x="6363268" y="3944897"/>
            <a:ext cx="3797929" cy="47291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7500" lnSpcReduction="20000"/>
          </a:bodyPr>
          <a:lstStyle/>
          <a:p>
            <a:pPr marL="403225">
              <a:defRPr/>
            </a:pPr>
            <a:r>
              <a:rPr lang="en-US" sz="1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Following MOS assignments, provide ROCP Officers the opportunity to conduct open-forum discussions regarding </a:t>
            </a:r>
            <a:r>
              <a:rPr lang="en-US" sz="13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Occfield</a:t>
            </a:r>
            <a:r>
              <a:rPr lang="en-US" sz="1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-specific issues and challenges.</a:t>
            </a:r>
            <a:endParaRPr lang="en-US" sz="11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363267" y="4445515"/>
            <a:ext cx="3797929" cy="38913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3225">
              <a:defRPr/>
            </a:pPr>
            <a:r>
              <a:rPr lang="en-US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Educate on IADT transition, prepare for PDT, service in the SMCR, reduce RFIs before departure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5BEF3A7-7B66-7419-B1CE-6972F8EC11EA}"/>
              </a:ext>
            </a:extLst>
          </p:cNvPr>
          <p:cNvSpPr/>
          <p:nvPr/>
        </p:nvSpPr>
        <p:spPr>
          <a:xfrm>
            <a:off x="1980750" y="4004899"/>
            <a:ext cx="431908" cy="426709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5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rrow: Pentagon 3">
            <a:extLst>
              <a:ext uri="{FF2B5EF4-FFF2-40B4-BE49-F238E27FC236}">
                <a16:creationId xmlns:a16="http://schemas.microsoft.com/office/drawing/2014/main" id="{6870281A-6765-0583-F4A8-A78A99314A7D}"/>
              </a:ext>
            </a:extLst>
          </p:cNvPr>
          <p:cNvSpPr/>
          <p:nvPr/>
        </p:nvSpPr>
        <p:spPr>
          <a:xfrm>
            <a:off x="1978650" y="3522605"/>
            <a:ext cx="4114802" cy="467893"/>
          </a:xfrm>
          <a:prstGeom prst="homePlate">
            <a:avLst>
              <a:gd name="adj" fmla="val 49011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403225">
              <a:defRPr/>
            </a:pPr>
            <a:r>
              <a:rPr lang="en-US" sz="1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Planning and Administration in the SMCR (30 mins)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7B89DA8-5DBA-63C8-E957-A82C63E6C657}"/>
              </a:ext>
            </a:extLst>
          </p:cNvPr>
          <p:cNvSpPr/>
          <p:nvPr/>
        </p:nvSpPr>
        <p:spPr>
          <a:xfrm>
            <a:off x="6363269" y="3120560"/>
            <a:ext cx="3797929" cy="3853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marL="403225">
              <a:defRPr/>
            </a:pPr>
            <a:r>
              <a:rPr lang="en-US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Provide extensive guidance and information pertaining specifically to the ROCP MOS selection process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68C74FD-9DA6-1D37-AF5C-7E9F9878FE8A}"/>
              </a:ext>
            </a:extLst>
          </p:cNvPr>
          <p:cNvSpPr/>
          <p:nvPr/>
        </p:nvSpPr>
        <p:spPr>
          <a:xfrm>
            <a:off x="6363269" y="3504650"/>
            <a:ext cx="3797929" cy="47291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pPr marL="403225">
              <a:defRPr/>
            </a:pPr>
            <a:r>
              <a:rPr lang="en-US" sz="1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Introduce ROCP Officers to the typical operating cycle of an SMCR unit. Detail Reserve pay, drill types, and retirement within a Reserve career.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A2A03C2-465D-E260-AD69-4FD2912D98E2}"/>
              </a:ext>
            </a:extLst>
          </p:cNvPr>
          <p:cNvSpPr txBox="1"/>
          <p:nvPr/>
        </p:nvSpPr>
        <p:spPr>
          <a:xfrm rot="19655694">
            <a:off x="1874340" y="4124228"/>
            <a:ext cx="644728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750" dirty="0">
                <a:solidFill>
                  <a:prstClr val="black"/>
                </a:solidFill>
                <a:latin typeface="Calibri"/>
              </a:rPr>
              <a:t>Mentorship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067390-7EAD-4EB9-2525-7FBC418B6A0B}"/>
              </a:ext>
            </a:extLst>
          </p:cNvPr>
          <p:cNvSpPr/>
          <p:nvPr/>
        </p:nvSpPr>
        <p:spPr>
          <a:xfrm>
            <a:off x="1981198" y="3513653"/>
            <a:ext cx="431908" cy="4729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en-US" sz="1200" b="1" dirty="0">
                <a:solidFill>
                  <a:prstClr val="black"/>
                </a:solidFill>
                <a:latin typeface="Times New Roman"/>
                <a:cs typeface="Times New Roman"/>
              </a:rPr>
              <a:t>V</a:t>
            </a:r>
            <a:endParaRPr lang="en-US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6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/>
          <p:cNvSpPr/>
          <p:nvPr/>
        </p:nvSpPr>
        <p:spPr>
          <a:xfrm>
            <a:off x="1529166" y="1702052"/>
            <a:ext cx="9127010" cy="1390395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535824" y="3101320"/>
            <a:ext cx="9127010" cy="644923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1047967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ROCP Education &amp;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Mentorship Continuum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26E53-3CF7-4548-B9B0-AE7F880EFB6A}" type="datetime1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2/7/2025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2F8D-3157-4060-90DD-FB85255B6FB1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7BFF455-B19E-9D44-AB4B-09C0BCB91DF5}"/>
              </a:ext>
            </a:extLst>
          </p:cNvPr>
          <p:cNvSpPr/>
          <p:nvPr/>
        </p:nvSpPr>
        <p:spPr>
          <a:xfrm>
            <a:off x="1529166" y="5364065"/>
            <a:ext cx="9127010" cy="1217820"/>
          </a:xfrm>
          <a:prstGeom prst="rect">
            <a:avLst/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sz="1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Exploitation Plan: </a:t>
            </a:r>
            <a:endParaRPr lang="en-US" sz="1200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5022" indent="-175022">
              <a:buFont typeface="+mj-lt"/>
              <a:buAutoNum type="arabicPeriod"/>
            </a:pP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ROCP schedule intuitively linked to BOC schedule through phased approach</a:t>
            </a:r>
          </a:p>
          <a:p>
            <a:pPr marL="175022" indent="-175022">
              <a:buFont typeface="+mj-lt"/>
              <a:buAutoNum type="arabicPeriod"/>
            </a:pP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Instruction and mentorship throughout the BOC POI without extended gaps between contact</a:t>
            </a:r>
          </a:p>
          <a:p>
            <a:pPr marL="175022" indent="-175022">
              <a:buFont typeface="+mj-lt"/>
              <a:buAutoNum type="arabicPeriod"/>
            </a:pP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Standardized template for ROCP support to the BOCs</a:t>
            </a:r>
          </a:p>
          <a:p>
            <a:pPr marL="175022" indent="-175022">
              <a:buFont typeface="+mj-lt"/>
              <a:buAutoNum type="arabicPeriod"/>
            </a:pP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 provides mentorship through mentor assignment, increased regular contact with and guidance to ROCP Marines</a:t>
            </a:r>
          </a:p>
          <a:p>
            <a:pPr marL="175022" indent="-175022">
              <a:buFont typeface="+mj-lt"/>
              <a:buAutoNum type="arabicPeriod"/>
            </a:pP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Tracking and mentorship continues for Mike Company Marines who gain familiarity with RA personnel through Education Continuum</a:t>
            </a:r>
          </a:p>
          <a:p>
            <a:pPr marL="175022" indent="-175022">
              <a:buFont typeface="+mj-lt"/>
              <a:buAutoNum type="arabicPeriod"/>
            </a:pPr>
            <a:endParaRPr 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5022" indent="-175022">
              <a:buFont typeface="+mj-lt"/>
              <a:buAutoNum type="arabicPeriod"/>
            </a:pPr>
            <a:endParaRPr 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5022" indent="-175022">
              <a:buFont typeface="+mj-lt"/>
              <a:buAutoNum type="arabicPeriod"/>
            </a:pPr>
            <a:endParaRPr lang="en-US" sz="10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br>
              <a:rPr lang="en-US" sz="1050" dirty="0">
                <a:solidFill>
                  <a:prstClr val="black"/>
                </a:solidFill>
                <a:latin typeface="Calibri"/>
              </a:rPr>
            </a:br>
            <a:endParaRPr lang="en-US" sz="10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535824" y="3753852"/>
            <a:ext cx="9127010" cy="161021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1529167" y="1702051"/>
            <a:ext cx="6920735" cy="36620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ight Triangle 44"/>
          <p:cNvSpPr/>
          <p:nvPr/>
        </p:nvSpPr>
        <p:spPr>
          <a:xfrm rot="5400000">
            <a:off x="3111792" y="21142"/>
            <a:ext cx="3662012" cy="7014210"/>
          </a:xfrm>
          <a:prstGeom prst="rtTriangle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7" name="TextBox 56"/>
          <p:cNvSpPr txBox="1"/>
          <p:nvPr/>
        </p:nvSpPr>
        <p:spPr>
          <a:xfrm rot="19927080">
            <a:off x="10649002" y="2244985"/>
            <a:ext cx="972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Transition</a:t>
            </a:r>
          </a:p>
        </p:txBody>
      </p:sp>
      <p:sp>
        <p:nvSpPr>
          <p:cNvPr id="71" name="5-Point Star 70"/>
          <p:cNvSpPr/>
          <p:nvPr/>
        </p:nvSpPr>
        <p:spPr>
          <a:xfrm>
            <a:off x="1772971" y="5059245"/>
            <a:ext cx="208229" cy="199176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2" name="5-Point Star 71"/>
          <p:cNvSpPr/>
          <p:nvPr/>
        </p:nvSpPr>
        <p:spPr>
          <a:xfrm>
            <a:off x="4934489" y="3379053"/>
            <a:ext cx="208229" cy="199176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4" name="5-Point Star 73"/>
          <p:cNvSpPr/>
          <p:nvPr/>
        </p:nvSpPr>
        <p:spPr>
          <a:xfrm>
            <a:off x="8071166" y="1745523"/>
            <a:ext cx="208229" cy="199176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531622" y="4992419"/>
            <a:ext cx="1122776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TBS Check In</a:t>
            </a:r>
          </a:p>
        </p:txBody>
      </p:sp>
      <p:sp>
        <p:nvSpPr>
          <p:cNvPr id="77" name="5-Point Star 76"/>
          <p:cNvSpPr/>
          <p:nvPr/>
        </p:nvSpPr>
        <p:spPr>
          <a:xfrm>
            <a:off x="5334309" y="3155433"/>
            <a:ext cx="208229" cy="199176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112486" y="3406258"/>
            <a:ext cx="3132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MOS Preference Submitted (Week 20)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482451" y="3184822"/>
            <a:ext cx="2221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 Assignment (~Week 21)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8452525" y="1730705"/>
            <a:ext cx="973331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Graduation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2124856" y="5058471"/>
            <a:ext cx="27205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1: Intro to the Reserve (Week 2)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2633204" y="4796817"/>
            <a:ext cx="4861458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2: Intro to ROCP and Road to War Brief (Week 2) (You are here)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3429906" y="4354910"/>
            <a:ext cx="4105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3: Leadership and Counseling in the SMCR (Week 6)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4447756" y="3800762"/>
            <a:ext cx="3720049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  <a:latin typeface="Times New Roman"/>
                <a:cs typeface="Times New Roman"/>
              </a:rPr>
              <a:t>Class 4: ROCP MOS Slating Process (Week 17)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7067198" y="2443058"/>
            <a:ext cx="268284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  <a:latin typeface="Times New Roman"/>
                <a:cs typeface="Times New Roman"/>
              </a:rPr>
              <a:t>RC Mentorship Panel (Week 23)</a:t>
            </a:r>
            <a:endParaRPr lang="en-US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808699" y="1981811"/>
            <a:ext cx="2241155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b="1" dirty="0">
                <a:solidFill>
                  <a:prstClr val="black"/>
                </a:solidFill>
                <a:latin typeface="Times New Roman"/>
                <a:cs typeface="Times New Roman"/>
              </a:rPr>
              <a:t>Class 6: Post-BOC Transition </a:t>
            </a:r>
            <a:endParaRPr lang="en-US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(Week 24)</a:t>
            </a:r>
          </a:p>
        </p:txBody>
      </p:sp>
      <p:sp>
        <p:nvSpPr>
          <p:cNvPr id="103" name="TextBox 102"/>
          <p:cNvSpPr txBox="1"/>
          <p:nvPr/>
        </p:nvSpPr>
        <p:spPr>
          <a:xfrm rot="19927080">
            <a:off x="10626325" y="3199422"/>
            <a:ext cx="972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Assign</a:t>
            </a:r>
          </a:p>
        </p:txBody>
      </p:sp>
      <p:sp>
        <p:nvSpPr>
          <p:cNvPr id="104" name="TextBox 103"/>
          <p:cNvSpPr txBox="1"/>
          <p:nvPr/>
        </p:nvSpPr>
        <p:spPr>
          <a:xfrm rot="19927080">
            <a:off x="10649817" y="4318255"/>
            <a:ext cx="972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</a:t>
            </a:r>
          </a:p>
        </p:txBody>
      </p:sp>
      <p:sp>
        <p:nvSpPr>
          <p:cNvPr id="38" name="5-Point Star 37"/>
          <p:cNvSpPr/>
          <p:nvPr/>
        </p:nvSpPr>
        <p:spPr>
          <a:xfrm>
            <a:off x="4239526" y="3753851"/>
            <a:ext cx="208229" cy="199176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5-Point Star 76">
            <a:extLst>
              <a:ext uri="{FF2B5EF4-FFF2-40B4-BE49-F238E27FC236}">
                <a16:creationId xmlns:a16="http://schemas.microsoft.com/office/drawing/2014/main" id="{2E901F3D-6546-EF93-FDF5-A59F7FDB9E1B}"/>
              </a:ext>
            </a:extLst>
          </p:cNvPr>
          <p:cNvSpPr/>
          <p:nvPr/>
        </p:nvSpPr>
        <p:spPr>
          <a:xfrm>
            <a:off x="6092671" y="2772186"/>
            <a:ext cx="208229" cy="199176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5-Point Star 37">
            <a:extLst>
              <a:ext uri="{FF2B5EF4-FFF2-40B4-BE49-F238E27FC236}">
                <a16:creationId xmlns:a16="http://schemas.microsoft.com/office/drawing/2014/main" id="{62B2C38B-6010-7CD8-E012-EF11889D95BA}"/>
              </a:ext>
            </a:extLst>
          </p:cNvPr>
          <p:cNvSpPr/>
          <p:nvPr/>
        </p:nvSpPr>
        <p:spPr>
          <a:xfrm>
            <a:off x="2235911" y="4805224"/>
            <a:ext cx="208229" cy="199176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5-Point Star 37">
            <a:extLst>
              <a:ext uri="{FF2B5EF4-FFF2-40B4-BE49-F238E27FC236}">
                <a16:creationId xmlns:a16="http://schemas.microsoft.com/office/drawing/2014/main" id="{7A2A561E-D43A-33B7-90BD-ADFB63481C36}"/>
              </a:ext>
            </a:extLst>
          </p:cNvPr>
          <p:cNvSpPr/>
          <p:nvPr/>
        </p:nvSpPr>
        <p:spPr>
          <a:xfrm>
            <a:off x="3234056" y="4295986"/>
            <a:ext cx="208229" cy="199176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CA7AB0-F6DC-33E9-AF01-F014E8FF104C}"/>
              </a:ext>
            </a:extLst>
          </p:cNvPr>
          <p:cNvSpPr txBox="1"/>
          <p:nvPr/>
        </p:nvSpPr>
        <p:spPr>
          <a:xfrm>
            <a:off x="6275990" y="2792055"/>
            <a:ext cx="4415833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  <a:latin typeface="Times New Roman"/>
                <a:cs typeface="Times New Roman"/>
              </a:rPr>
              <a:t>Class 5: Planning and Administration in the SMCR </a:t>
            </a:r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(Week 22)</a:t>
            </a:r>
          </a:p>
        </p:txBody>
      </p:sp>
      <p:sp>
        <p:nvSpPr>
          <p:cNvPr id="13" name="5-Point Star 76">
            <a:extLst>
              <a:ext uri="{FF2B5EF4-FFF2-40B4-BE49-F238E27FC236}">
                <a16:creationId xmlns:a16="http://schemas.microsoft.com/office/drawing/2014/main" id="{73F04E52-C84F-110A-A2D8-3BF8E3C128EC}"/>
              </a:ext>
            </a:extLst>
          </p:cNvPr>
          <p:cNvSpPr/>
          <p:nvPr/>
        </p:nvSpPr>
        <p:spPr>
          <a:xfrm>
            <a:off x="6767005" y="2430813"/>
            <a:ext cx="208229" cy="199176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5-Point Star 73">
            <a:extLst>
              <a:ext uri="{FF2B5EF4-FFF2-40B4-BE49-F238E27FC236}">
                <a16:creationId xmlns:a16="http://schemas.microsoft.com/office/drawing/2014/main" id="{1ED0657E-A481-1898-8170-21D031E0BB05}"/>
              </a:ext>
            </a:extLst>
          </p:cNvPr>
          <p:cNvSpPr/>
          <p:nvPr/>
        </p:nvSpPr>
        <p:spPr>
          <a:xfrm>
            <a:off x="7597016" y="1989263"/>
            <a:ext cx="208229" cy="199176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7126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2"/>
          <p:cNvSpPr>
            <a:spLocks noGrp="1"/>
          </p:cNvSpPr>
          <p:nvPr>
            <p:ph type="title"/>
          </p:nvPr>
        </p:nvSpPr>
        <p:spPr>
          <a:xfrm>
            <a:off x="609600" y="440881"/>
            <a:ext cx="10972800" cy="89217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(Intro to) Reserve MOS Selection Process</a:t>
            </a:r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722E9B00-A270-47BC-A3A8-DF0F4E1B0D0C}" type="slidenum">
              <a:rPr lang="en-US" altLang="en-US" sz="1600">
                <a:solidFill>
                  <a:prstClr val="black"/>
                </a:solidFill>
              </a:rPr>
              <a:pPr algn="r">
                <a:spcBef>
                  <a:spcPct val="0"/>
                </a:spcBef>
              </a:pPr>
              <a:t>7</a:t>
            </a:fld>
            <a:endParaRPr lang="en-US" altLang="en-US" sz="1600">
              <a:solidFill>
                <a:prstClr val="black"/>
              </a:solidFill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DCBBAD6-EE6F-E802-550D-D4C65BDEC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2895600" cy="365125"/>
          </a:xfrm>
        </p:spPr>
        <p:txBody>
          <a:bodyPr/>
          <a:lstStyle/>
          <a:p>
            <a:r>
              <a:rPr lang="en-US" dirty="0">
                <a:solidFill>
                  <a:prstClr val="black">
                    <a:tint val="75000"/>
                  </a:prstClr>
                </a:solidFill>
                <a:latin typeface="Times New Roman"/>
                <a:cs typeface="Times New Roman"/>
              </a:rPr>
              <a:t>Capt Speyer, RAM-4, M&amp;RA, 703-784-0532</a:t>
            </a:r>
            <a:endParaRPr lang="en-US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55E354C0-00BF-06DD-CD17-F24C4C693A88}"/>
              </a:ext>
            </a:extLst>
          </p:cNvPr>
          <p:cNvSpPr txBox="1">
            <a:spLocks/>
          </p:cNvSpPr>
          <p:nvPr/>
        </p:nvSpPr>
        <p:spPr>
          <a:xfrm>
            <a:off x="609600" y="1699768"/>
            <a:ext cx="10630968" cy="244246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en-US" sz="2900" dirty="0">
                <a:latin typeface="Arial" panose="020B0604020202020204" pitchFamily="34" charset="0"/>
                <a:cs typeface="Arial" panose="020B0604020202020204" pitchFamily="34" charset="0"/>
              </a:rPr>
              <a:t>Available MOS Options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en-US" sz="2900" dirty="0">
                <a:latin typeface="Arial" panose="020B0604020202020204" pitchFamily="34" charset="0"/>
                <a:cs typeface="Arial" panose="020B0604020202020204" pitchFamily="34" charset="0"/>
              </a:rPr>
              <a:t>FLEX vs GEO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en-US" sz="2900" dirty="0">
                <a:latin typeface="Arial" panose="020B0604020202020204" pitchFamily="34" charset="0"/>
                <a:cs typeface="Arial" panose="020B0604020202020204" pitchFamily="34" charset="0"/>
              </a:rPr>
              <a:t>Unit Assignment and Travel Considerations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en-US" sz="2900" dirty="0">
                <a:latin typeface="Arial" panose="020B0604020202020204" pitchFamily="34" charset="0"/>
                <a:cs typeface="Arial" panose="020B0604020202020204" pitchFamily="34" charset="0"/>
              </a:rPr>
              <a:t>Additional Considerations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558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6"/>
          <p:cNvSpPr>
            <a:spLocks noGrp="1"/>
          </p:cNvSpPr>
          <p:nvPr>
            <p:ph type="title"/>
          </p:nvPr>
        </p:nvSpPr>
        <p:spPr>
          <a:xfrm>
            <a:off x="2592388" y="264151"/>
            <a:ext cx="7004050" cy="909638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Available MOS Options</a:t>
            </a:r>
          </a:p>
        </p:txBody>
      </p:sp>
      <p:sp>
        <p:nvSpPr>
          <p:cNvPr id="31747" name="Content Placeholder 1"/>
          <p:cNvSpPr>
            <a:spLocks noGrp="1"/>
          </p:cNvSpPr>
          <p:nvPr>
            <p:ph sz="half" idx="4294967295"/>
          </p:nvPr>
        </p:nvSpPr>
        <p:spPr>
          <a:xfrm>
            <a:off x="1662113" y="5334000"/>
            <a:ext cx="8839200" cy="15240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lvl="1" indent="0" algn="ctr">
              <a:spcBef>
                <a:spcPts val="0"/>
              </a:spcBef>
              <a:buClr>
                <a:srgbClr val="FF3300"/>
              </a:buClr>
              <a:buNone/>
              <a:defRPr/>
            </a:pPr>
            <a:r>
              <a:rPr lang="en-US" altLang="en-US" sz="2400">
                <a:latin typeface="Arial"/>
                <a:cs typeface="Arial"/>
              </a:rPr>
              <a:t>Ground MOSs only – no 3404, 4502, 4402, 7204, 75xx</a:t>
            </a:r>
          </a:p>
          <a:p>
            <a:pPr marL="0" lvl="1" indent="0" algn="ctr">
              <a:spcBef>
                <a:spcPts val="0"/>
              </a:spcBef>
              <a:buClr>
                <a:srgbClr val="FF3300"/>
              </a:buClr>
              <a:buNone/>
              <a:defRPr/>
            </a:pPr>
            <a:endParaRPr lang="en-US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7619" name="Rectangle 3"/>
          <p:cNvSpPr>
            <a:spLocks noChangeArrowheads="1"/>
          </p:cNvSpPr>
          <p:nvPr/>
        </p:nvSpPr>
        <p:spPr bwMode="auto">
          <a:xfrm>
            <a:off x="1981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240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2400">
              <a:solidFill>
                <a:srgbClr val="000000"/>
              </a:solidFill>
              <a:latin typeface="Arial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3200">
                <a:solidFill>
                  <a:srgbClr val="000000"/>
                </a:solidFill>
                <a:latin typeface="Arial"/>
              </a:rPr>
              <a:t>	</a:t>
            </a: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2038351" y="1447800"/>
            <a:ext cx="3941763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numCol="2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endParaRPr lang="en-US" ker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95488" y="1643669"/>
            <a:ext cx="4076700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0102 – Manpower Officer</a:t>
            </a:r>
            <a:endParaRPr lang="en-US" sz="8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0203 – Ground Intelligence Officer</a:t>
            </a:r>
            <a:endParaRPr lang="en-US" sz="8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0204 – Human Intelligence Officer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0206 – Signals Intelligence Officer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0207 – Air Intelligence Officer</a:t>
            </a:r>
            <a:endParaRPr lang="en-US" sz="8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0302 – </a:t>
            </a:r>
            <a:r>
              <a:rPr lang="en-US" sz="2000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Infantry Officer</a:t>
            </a:r>
            <a:endParaRPr lang="en-US" sz="800" ker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0303 – Light Armored  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Reconnaissance Officer</a:t>
            </a:r>
            <a:endParaRPr lang="en-US" sz="800" ker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0402 – Logistics Officer</a:t>
            </a:r>
            <a:endParaRPr lang="en-US" sz="800" ker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ker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0602 – Communications </a:t>
            </a:r>
            <a:r>
              <a:rPr lang="en-US" sz="20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Officer</a:t>
            </a:r>
            <a:endParaRPr lang="en-US" sz="8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0802 – Field Artillery Officer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4413" y="1643669"/>
            <a:ext cx="44069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1302 – Combat Engineer Officer</a:t>
            </a:r>
            <a:endParaRPr lang="en-US" sz="8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1803 – Assault Amphibious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Vehicle Officer</a:t>
            </a:r>
            <a:endParaRPr lang="en-US" sz="8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3002 – Ground Supply Officer</a:t>
            </a:r>
            <a:endParaRPr lang="en-US" sz="8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5803 – Military Police Officer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6002 – Aircraft Maintenance     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Officer</a:t>
            </a:r>
            <a:endParaRPr lang="en-US" sz="8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6602 – Aviation Supply Officer</a:t>
            </a:r>
            <a:endParaRPr lang="en-US" sz="8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7208 – Air Support Control Officer</a:t>
            </a:r>
            <a:endParaRPr lang="en-US" sz="8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7210 – Air Defense Control Officer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7220 – Air Traffic Control Officer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88C83E2C-BF87-CF84-411E-CE05D0145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522576" y="649395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722E9B00-A270-47BC-A3A8-DF0F4E1B0D0C}" type="slidenum">
              <a:rPr lang="en-US" altLang="en-US" sz="1600">
                <a:solidFill>
                  <a:prstClr val="black"/>
                </a:solidFill>
              </a:rPr>
              <a:pPr algn="r">
                <a:spcBef>
                  <a:spcPct val="0"/>
                </a:spcBef>
              </a:pPr>
              <a:t>8</a:t>
            </a:fld>
            <a:endParaRPr lang="en-US" altLang="en-US" sz="1600">
              <a:solidFill>
                <a:prstClr val="black"/>
              </a:solidFill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44441D1-586D-107D-BED3-00EE0EC03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2895600" cy="365125"/>
          </a:xfrm>
        </p:spPr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  <a:latin typeface="Times New Roman"/>
                <a:cs typeface="Times New Roman"/>
              </a:rPr>
              <a:t>Capt Speyer, RAM-4, M&amp;RA, 703-784-0532</a:t>
            </a:r>
            <a:endParaRPr lang="en-US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25944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itle 2"/>
          <p:cNvSpPr>
            <a:spLocks noGrp="1"/>
          </p:cNvSpPr>
          <p:nvPr>
            <p:ph type="title"/>
          </p:nvPr>
        </p:nvSpPr>
        <p:spPr>
          <a:xfrm>
            <a:off x="2615890" y="264496"/>
            <a:ext cx="6960220" cy="9096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FLEX vs GEO</a:t>
            </a:r>
          </a:p>
        </p:txBody>
      </p:sp>
      <p:sp>
        <p:nvSpPr>
          <p:cNvPr id="14338" name="Content Placeholder 1"/>
          <p:cNvSpPr>
            <a:spLocks noGrp="1"/>
          </p:cNvSpPr>
          <p:nvPr>
            <p:ph idx="4294967295"/>
          </p:nvPr>
        </p:nvSpPr>
        <p:spPr>
          <a:xfrm>
            <a:off x="2035989" y="1957298"/>
            <a:ext cx="8458200" cy="4399055"/>
          </a:xfrm>
        </p:spPr>
        <p:txBody>
          <a:bodyPr>
            <a:normAutofit fontScale="92500"/>
          </a:bodyPr>
          <a:lstStyle/>
          <a:p>
            <a:pPr marL="514350" indent="-514350">
              <a:buFontTx/>
              <a:buAutoNum type="alphaUcPeriod"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FLEX Contract (You say MOS is priority)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Geographic location remains significant, </a:t>
            </a:r>
            <a:r>
              <a:rPr lang="en-US" altLang="en-US" sz="2400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but not inhibitor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Student initials paragraph 3b on Service Agreement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Benefit – Increases MOS options, serves production needs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Risk – </a:t>
            </a:r>
            <a:r>
              <a:rPr lang="en-US" alt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Potential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for out-of-state unit assignment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Tx/>
              <a:buAutoNum type="alphaUcPeriod"/>
            </a:pPr>
            <a:r>
              <a:rPr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GEO Contract (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You say </a:t>
            </a:r>
            <a:r>
              <a:rPr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Location is priority)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Assigned a unit within 150 miles of primary residence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SPC evaluation and MOS preference remain significant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Risk – Under/Over-assigning MOS’s of need</a:t>
            </a:r>
          </a:p>
          <a:p>
            <a:pPr lvl="1"/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33311477-CDB7-2FEA-A51B-C852F54D9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522576" y="649395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722E9B00-A270-47BC-A3A8-DF0F4E1B0D0C}" type="slidenum">
              <a:rPr lang="en-US" altLang="en-US" sz="1600">
                <a:solidFill>
                  <a:prstClr val="black"/>
                </a:solidFill>
              </a:rPr>
              <a:pPr algn="r">
                <a:spcBef>
                  <a:spcPct val="0"/>
                </a:spcBef>
              </a:pPr>
              <a:t>9</a:t>
            </a:fld>
            <a:endParaRPr lang="en-US" altLang="en-US" sz="1600">
              <a:solidFill>
                <a:prstClr val="black"/>
              </a:solidFill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5E3FBC0-BB08-732E-257E-1B2212A3E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2895600" cy="365125"/>
          </a:xfrm>
        </p:spPr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  <a:latin typeface="Times New Roman"/>
                <a:cs typeface="Times New Roman"/>
              </a:rPr>
              <a:t>Capt Speyer, RAM-4, M&amp;RA, 703-784-0532</a:t>
            </a:r>
            <a:endParaRPr lang="en-US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250630"/>
      </p:ext>
    </p:extLst>
  </p:cSld>
  <p:clrMapOvr>
    <a:masterClrMapping/>
  </p:clrMapOvr>
</p:sld>
</file>

<file path=ppt/theme/theme1.xml><?xml version="1.0" encoding="utf-8"?>
<a:theme xmlns:a="http://schemas.openxmlformats.org/drawingml/2006/main" name="ROCP Slide Deck Master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CP Slide Deck Master Theme" id="{20F445C0-E83B-443F-AF7F-D12AE05D3CEA}" vid="{156525C5-7A81-4BC7-98A4-FCBF0F762F37}"/>
    </a:ext>
  </a:extLst>
</a:theme>
</file>

<file path=ppt/theme/theme2.xml><?xml version="1.0" encoding="utf-8"?>
<a:theme xmlns:a="http://schemas.openxmlformats.org/drawingml/2006/main" name="1_M&amp;RA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M&amp;RA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&amp;RA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M&amp;RA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M&amp;RA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23ec20fd-2e42-4d53-954c-b3eee74d5b50">
      <Terms xmlns="http://schemas.microsoft.com/office/infopath/2007/PartnerControls"/>
    </lcf76f155ced4ddcb4097134ff3c332f>
    <_ip_UnifiedCompliancePolicyProperties xmlns="http://schemas.microsoft.com/sharepoint/v3" xsi:nil="true"/>
    <TaxCatchAll xmlns="455b9a2d-c5ce-436f-a90e-4b46f118aaa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EE9100B844D24C94C89F913D6D46A9" ma:contentTypeVersion="16" ma:contentTypeDescription="Create a new document." ma:contentTypeScope="" ma:versionID="6deac792eea79332a1aa38941628b403">
  <xsd:schema xmlns:xsd="http://www.w3.org/2001/XMLSchema" xmlns:xs="http://www.w3.org/2001/XMLSchema" xmlns:p="http://schemas.microsoft.com/office/2006/metadata/properties" xmlns:ns1="http://schemas.microsoft.com/sharepoint/v3" xmlns:ns2="23ec20fd-2e42-4d53-954c-b3eee74d5b50" xmlns:ns3="455b9a2d-c5ce-436f-a90e-4b46f118aaad" targetNamespace="http://schemas.microsoft.com/office/2006/metadata/properties" ma:root="true" ma:fieldsID="98e0a358a8b7c373a1d7c37269d99c11" ns1:_="" ns2:_="" ns3:_="">
    <xsd:import namespace="http://schemas.microsoft.com/sharepoint/v3"/>
    <xsd:import namespace="23ec20fd-2e42-4d53-954c-b3eee74d5b50"/>
    <xsd:import namespace="455b9a2d-c5ce-436f-a90e-4b46f118aa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ec20fd-2e42-4d53-954c-b3eee74d5b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1c7be36e-9551-4638-a550-39ad8744497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b9a2d-c5ce-436f-a90e-4b46f118aaad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f0811940-6e2c-40cd-81a7-94f486216462}" ma:internalName="TaxCatchAll" ma:showField="CatchAllData" ma:web="455b9a2d-c5ce-436f-a90e-4b46f118aa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BC8DACB-3E12-4984-A2A8-AA987C59D2B4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23ec20fd-2e42-4d53-954c-b3eee74d5b50"/>
    <ds:schemaRef ds:uri="455b9a2d-c5ce-436f-a90e-4b46f118aaad"/>
  </ds:schemaRefs>
</ds:datastoreItem>
</file>

<file path=customXml/itemProps2.xml><?xml version="1.0" encoding="utf-8"?>
<ds:datastoreItem xmlns:ds="http://schemas.openxmlformats.org/officeDocument/2006/customXml" ds:itemID="{8052EA3F-F8F9-4B76-A031-0AC302418A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3ec20fd-2e42-4d53-954c-b3eee74d5b50"/>
    <ds:schemaRef ds:uri="455b9a2d-c5ce-436f-a90e-4b46f118aa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1CF9571-7D2A-45CF-94F4-B4A146662FB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ROCP Slide Deck Master Theme</Template>
  <TotalTime>310</TotalTime>
  <Words>1347</Words>
  <Application>Microsoft Office PowerPoint</Application>
  <PresentationFormat>Widescreen</PresentationFormat>
  <Paragraphs>263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Aptos</vt:lpstr>
      <vt:lpstr>Arial</vt:lpstr>
      <vt:lpstr>Calibri</vt:lpstr>
      <vt:lpstr>Times New Roman</vt:lpstr>
      <vt:lpstr>Wingdings</vt:lpstr>
      <vt:lpstr>ROCP Slide Deck Master Theme</vt:lpstr>
      <vt:lpstr>1_M&amp;RA Logo</vt:lpstr>
      <vt:lpstr>2_M&amp;RA Logo</vt:lpstr>
      <vt:lpstr>M&amp;RA Logo</vt:lpstr>
      <vt:lpstr>3_M&amp;RA Logo</vt:lpstr>
      <vt:lpstr>4_M&amp;RA Logo</vt:lpstr>
      <vt:lpstr>PowerPoint Presentation</vt:lpstr>
      <vt:lpstr>Agenda</vt:lpstr>
      <vt:lpstr>Who is RAM-4</vt:lpstr>
      <vt:lpstr>What is ROCP</vt:lpstr>
      <vt:lpstr>ROCP Education Continuum</vt:lpstr>
      <vt:lpstr>ROCP Education &amp; Mentorship Continuum</vt:lpstr>
      <vt:lpstr>(Intro to) Reserve MOS Selection Process</vt:lpstr>
      <vt:lpstr>Available MOS Options</vt:lpstr>
      <vt:lpstr>FLEX vs GEO</vt:lpstr>
      <vt:lpstr>FLEX vs GEO</vt:lpstr>
      <vt:lpstr>FLEX vs GEO</vt:lpstr>
      <vt:lpstr>Unit Assignment and Travel Considerations</vt:lpstr>
      <vt:lpstr>Additional Considerations</vt:lpstr>
      <vt:lpstr>Questions</vt:lpstr>
    </vt:vector>
  </TitlesOfParts>
  <Company>The United States Marine Corps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Speyer Capt Shane C</dc:creator>
  <cp:lastModifiedBy>Speyer Capt Shane C</cp:lastModifiedBy>
  <cp:revision>1</cp:revision>
  <dcterms:created xsi:type="dcterms:W3CDTF">2025-01-30T15:12:00Z</dcterms:created>
  <dcterms:modified xsi:type="dcterms:W3CDTF">2025-02-08T01:07:06Z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0x01010033EE9100B844D24C94C89F913D6D46A9</vt:lpwstr>
  </property>
  <property fmtid="{D5CDD505-2E9C-101B-9397-08002B2CF9AE}" pid="3" name="MediaServiceImageTags">
    <vt:lpwstr/>
  </property>
</Properties>
</file>