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87" r:id="rId5"/>
  </p:sldMasterIdLst>
  <p:notesMasterIdLst>
    <p:notesMasterId r:id="rId20"/>
  </p:notesMasterIdLst>
  <p:handoutMasterIdLst>
    <p:handoutMasterId r:id="rId21"/>
  </p:handoutMasterIdLst>
  <p:sldIdLst>
    <p:sldId id="813" r:id="rId6"/>
    <p:sldId id="375" r:id="rId7"/>
    <p:sldId id="689" r:id="rId8"/>
    <p:sldId id="820" r:id="rId9"/>
    <p:sldId id="825" r:id="rId10"/>
    <p:sldId id="822" r:id="rId11"/>
    <p:sldId id="823" r:id="rId12"/>
    <p:sldId id="832" r:id="rId13"/>
    <p:sldId id="833" r:id="rId14"/>
    <p:sldId id="828" r:id="rId15"/>
    <p:sldId id="829" r:id="rId16"/>
    <p:sldId id="834" r:id="rId17"/>
    <p:sldId id="835" r:id="rId18"/>
    <p:sldId id="836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ars CIV Wade K" initials="MCWK" lastIdx="1" clrIdx="0"/>
  <p:cmAuthor id="2" name="Lira SSgt Jonathan" initials="LSJ" lastIdx="1" clrIdx="1">
    <p:extLst>
      <p:ext uri="{19B8F6BF-5375-455C-9EA6-DF929625EA0E}">
        <p15:presenceInfo xmlns:p15="http://schemas.microsoft.com/office/powerpoint/2012/main" userId="S-1-5-21-2103720589-201469717-587693536-1200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64050-3E8D-41CD-A6C0-59F3E845C8D0}" v="45" dt="2024-05-01T16:03:45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36" autoAdjust="0"/>
  </p:normalViewPr>
  <p:slideViewPr>
    <p:cSldViewPr snapToGrid="0"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ies CWO3 Anarian F" userId="87ca7ce2-6d5a-4be6-9fb0-44fb694d06d2" providerId="ADAL" clId="{8B764050-3E8D-41CD-A6C0-59F3E845C8D0}"/>
    <pc:docChg chg="undo redo custSel addSld delSld modSld sldOrd delMainMaster">
      <pc:chgData name="Jeffries CWO3 Anarian F" userId="87ca7ce2-6d5a-4be6-9fb0-44fb694d06d2" providerId="ADAL" clId="{8B764050-3E8D-41CD-A6C0-59F3E845C8D0}" dt="2024-05-01T18:57:31.459" v="3908" actId="20577"/>
      <pc:docMkLst>
        <pc:docMk/>
      </pc:docMkLst>
      <pc:sldChg chg="modSp del mod">
        <pc:chgData name="Jeffries CWO3 Anarian F" userId="87ca7ce2-6d5a-4be6-9fb0-44fb694d06d2" providerId="ADAL" clId="{8B764050-3E8D-41CD-A6C0-59F3E845C8D0}" dt="2024-04-25T13:48:02.151" v="1462" actId="47"/>
        <pc:sldMkLst>
          <pc:docMk/>
          <pc:sldMk cId="0" sldId="260"/>
        </pc:sldMkLst>
        <pc:spChg chg="mod">
          <ac:chgData name="Jeffries CWO3 Anarian F" userId="87ca7ce2-6d5a-4be6-9fb0-44fb694d06d2" providerId="ADAL" clId="{8B764050-3E8D-41CD-A6C0-59F3E845C8D0}" dt="2024-04-16T17:02:23.063" v="228" actId="20577"/>
          <ac:spMkLst>
            <pc:docMk/>
            <pc:sldMk cId="0" sldId="260"/>
            <ac:spMk id="10" creationId="{00000000-0000-0000-0000-000000000000}"/>
          </ac:spMkLst>
        </pc:spChg>
      </pc:sldChg>
      <pc:sldChg chg="addSp delSp modSp mod">
        <pc:chgData name="Jeffries CWO3 Anarian F" userId="87ca7ce2-6d5a-4be6-9fb0-44fb694d06d2" providerId="ADAL" clId="{8B764050-3E8D-41CD-A6C0-59F3E845C8D0}" dt="2024-04-23T16:15:00.289" v="1147" actId="1076"/>
        <pc:sldMkLst>
          <pc:docMk/>
          <pc:sldMk cId="1109380245" sldId="375"/>
        </pc:sldMkLst>
        <pc:spChg chg="add del mod">
          <ac:chgData name="Jeffries CWO3 Anarian F" userId="87ca7ce2-6d5a-4be6-9fb0-44fb694d06d2" providerId="ADAL" clId="{8B764050-3E8D-41CD-A6C0-59F3E845C8D0}" dt="2024-04-23T16:12:19.347" v="1126" actId="21"/>
          <ac:spMkLst>
            <pc:docMk/>
            <pc:sldMk cId="1109380245" sldId="375"/>
            <ac:spMk id="4" creationId="{AD643D40-09AA-2A6C-944F-D1CED57427ED}"/>
          </ac:spMkLst>
        </pc:spChg>
        <pc:spChg chg="mod">
          <ac:chgData name="Jeffries CWO3 Anarian F" userId="87ca7ce2-6d5a-4be6-9fb0-44fb694d06d2" providerId="ADAL" clId="{8B764050-3E8D-41CD-A6C0-59F3E845C8D0}" dt="2024-04-23T16:06:50.005" v="1072" actId="1076"/>
          <ac:spMkLst>
            <pc:docMk/>
            <pc:sldMk cId="1109380245" sldId="375"/>
            <ac:spMk id="37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5:00.289" v="1147" actId="1076"/>
          <ac:spMkLst>
            <pc:docMk/>
            <pc:sldMk cId="1109380245" sldId="375"/>
            <ac:spMk id="40" creationId="{00000000-0000-0000-0000-000000000000}"/>
          </ac:spMkLst>
        </pc:spChg>
        <pc:spChg chg="del mod">
          <ac:chgData name="Jeffries CWO3 Anarian F" userId="87ca7ce2-6d5a-4be6-9fb0-44fb694d06d2" providerId="ADAL" clId="{8B764050-3E8D-41CD-A6C0-59F3E845C8D0}" dt="2024-04-23T16:14:40.273" v="1143" actId="21"/>
          <ac:spMkLst>
            <pc:docMk/>
            <pc:sldMk cId="1109380245" sldId="375"/>
            <ac:spMk id="41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4:54.367" v="1146" actId="1076"/>
          <ac:spMkLst>
            <pc:docMk/>
            <pc:sldMk cId="1109380245" sldId="375"/>
            <ac:spMk id="52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4:50.295" v="1054" actId="1076"/>
          <ac:spMkLst>
            <pc:docMk/>
            <pc:sldMk cId="1109380245" sldId="375"/>
            <ac:spMk id="56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5:10.336" v="1058" actId="208"/>
          <ac:spMkLst>
            <pc:docMk/>
            <pc:sldMk cId="1109380245" sldId="375"/>
            <ac:spMk id="61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7:41.380" v="1078" actId="207"/>
          <ac:spMkLst>
            <pc:docMk/>
            <pc:sldMk cId="1109380245" sldId="375"/>
            <ac:spMk id="62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3:38.897" v="1138" actId="14100"/>
          <ac:spMkLst>
            <pc:docMk/>
            <pc:sldMk cId="1109380245" sldId="375"/>
            <ac:spMk id="67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1:40.810" v="1122" actId="207"/>
          <ac:spMkLst>
            <pc:docMk/>
            <pc:sldMk cId="1109380245" sldId="375"/>
            <ac:spMk id="68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1:52.750" v="1124" actId="207"/>
          <ac:spMkLst>
            <pc:docMk/>
            <pc:sldMk cId="1109380245" sldId="375"/>
            <ac:spMk id="69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6:45.525" v="1071" actId="208"/>
          <ac:spMkLst>
            <pc:docMk/>
            <pc:sldMk cId="1109380245" sldId="375"/>
            <ac:spMk id="70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5:00.610" v="1056" actId="207"/>
          <ac:spMkLst>
            <pc:docMk/>
            <pc:sldMk cId="1109380245" sldId="375"/>
            <ac:spMk id="73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5:16.004" v="1060" actId="208"/>
          <ac:spMkLst>
            <pc:docMk/>
            <pc:sldMk cId="1109380245" sldId="375"/>
            <ac:spMk id="74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8:07.092" v="1082" actId="208"/>
          <ac:spMkLst>
            <pc:docMk/>
            <pc:sldMk cId="1109380245" sldId="375"/>
            <ac:spMk id="76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3:23.819" v="1134" actId="1076"/>
          <ac:spMkLst>
            <pc:docMk/>
            <pc:sldMk cId="1109380245" sldId="375"/>
            <ac:spMk id="77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1:31.300" v="1120" actId="207"/>
          <ac:spMkLst>
            <pc:docMk/>
            <pc:sldMk cId="1109380245" sldId="375"/>
            <ac:spMk id="78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6:13.244" v="1068" actId="1076"/>
          <ac:spMkLst>
            <pc:docMk/>
            <pc:sldMk cId="1109380245" sldId="375"/>
            <ac:spMk id="79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2:47.606" v="1131" actId="207"/>
          <ac:spMkLst>
            <pc:docMk/>
            <pc:sldMk cId="1109380245" sldId="375"/>
            <ac:spMk id="80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5:45.339" v="1064" actId="208"/>
          <ac:spMkLst>
            <pc:docMk/>
            <pc:sldMk cId="1109380245" sldId="375"/>
            <ac:spMk id="81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1:02.191" v="1115" actId="207"/>
          <ac:spMkLst>
            <pc:docMk/>
            <pc:sldMk cId="1109380245" sldId="375"/>
            <ac:spMk id="82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2:56.004" v="1132" actId="1076"/>
          <ac:spMkLst>
            <pc:docMk/>
            <pc:sldMk cId="1109380245" sldId="375"/>
            <ac:spMk id="94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2:27.715" v="1128" actId="207"/>
          <ac:spMkLst>
            <pc:docMk/>
            <pc:sldMk cId="1109380245" sldId="375"/>
            <ac:spMk id="96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4:49.659" v="1053" actId="208"/>
          <ac:spMkLst>
            <pc:docMk/>
            <pc:sldMk cId="1109380245" sldId="375"/>
            <ac:spMk id="97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5:25.539" v="1062" actId="208"/>
          <ac:spMkLst>
            <pc:docMk/>
            <pc:sldMk cId="1109380245" sldId="375"/>
            <ac:spMk id="98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7:54.550" v="1080" actId="207"/>
          <ac:spMkLst>
            <pc:docMk/>
            <pc:sldMk cId="1109380245" sldId="375"/>
            <ac:spMk id="100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8:14.590" v="1084" actId="208"/>
          <ac:spMkLst>
            <pc:docMk/>
            <pc:sldMk cId="1109380245" sldId="375"/>
            <ac:spMk id="101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8:33.293" v="1087" actId="207"/>
          <ac:spMkLst>
            <pc:docMk/>
            <pc:sldMk cId="1109380245" sldId="375"/>
            <ac:spMk id="102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7:20.106" v="1074" actId="208"/>
          <ac:spMkLst>
            <pc:docMk/>
            <pc:sldMk cId="1109380245" sldId="375"/>
            <ac:spMk id="105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7:14.934" v="1073" actId="208"/>
          <ac:spMkLst>
            <pc:docMk/>
            <pc:sldMk cId="1109380245" sldId="375"/>
            <ac:spMk id="106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7:27.669" v="1075" actId="208"/>
          <ac:spMkLst>
            <pc:docMk/>
            <pc:sldMk cId="1109380245" sldId="375"/>
            <ac:spMk id="109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7:32.603" v="1076" actId="208"/>
          <ac:spMkLst>
            <pc:docMk/>
            <pc:sldMk cId="1109380245" sldId="375"/>
            <ac:spMk id="110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0:07.704" v="1106" actId="14100"/>
          <ac:spMkLst>
            <pc:docMk/>
            <pc:sldMk cId="1109380245" sldId="375"/>
            <ac:spMk id="113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9:59.922" v="1104" actId="208"/>
          <ac:spMkLst>
            <pc:docMk/>
            <pc:sldMk cId="1109380245" sldId="375"/>
            <ac:spMk id="114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8:21.547" v="1085" actId="208"/>
          <ac:spMkLst>
            <pc:docMk/>
            <pc:sldMk cId="1109380245" sldId="375"/>
            <ac:spMk id="116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8:21.547" v="1085" actId="208"/>
          <ac:spMkLst>
            <pc:docMk/>
            <pc:sldMk cId="1109380245" sldId="375"/>
            <ac:spMk id="117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8:46.741" v="1090" actId="208"/>
          <ac:spMkLst>
            <pc:docMk/>
            <pc:sldMk cId="1109380245" sldId="375"/>
            <ac:spMk id="119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8:46.741" v="1090" actId="208"/>
          <ac:spMkLst>
            <pc:docMk/>
            <pc:sldMk cId="1109380245" sldId="375"/>
            <ac:spMk id="120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2:01.575" v="1125" actId="208"/>
          <ac:spMkLst>
            <pc:docMk/>
            <pc:sldMk cId="1109380245" sldId="375"/>
            <ac:spMk id="122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2:01.575" v="1125" actId="208"/>
          <ac:spMkLst>
            <pc:docMk/>
            <pc:sldMk cId="1109380245" sldId="375"/>
            <ac:spMk id="123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0:24.880" v="1107" actId="208"/>
          <ac:spMkLst>
            <pc:docMk/>
            <pc:sldMk cId="1109380245" sldId="375"/>
            <ac:spMk id="125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0:24.880" v="1107" actId="208"/>
          <ac:spMkLst>
            <pc:docMk/>
            <pc:sldMk cId="1109380245" sldId="375"/>
            <ac:spMk id="126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0:42.793" v="1111" actId="207"/>
          <ac:spMkLst>
            <pc:docMk/>
            <pc:sldMk cId="1109380245" sldId="375"/>
            <ac:spMk id="130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0:29.312" v="1108" actId="208"/>
          <ac:spMkLst>
            <pc:docMk/>
            <pc:sldMk cId="1109380245" sldId="375"/>
            <ac:spMk id="133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0:33.527" v="1109" actId="208"/>
          <ac:spMkLst>
            <pc:docMk/>
            <pc:sldMk cId="1109380245" sldId="375"/>
            <ac:spMk id="135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0:54.099" v="1113" actId="207"/>
          <ac:spMkLst>
            <pc:docMk/>
            <pc:sldMk cId="1109380245" sldId="375"/>
            <ac:spMk id="140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11:13.837" v="1118" actId="207"/>
          <ac:spMkLst>
            <pc:docMk/>
            <pc:sldMk cId="1109380245" sldId="375"/>
            <ac:spMk id="142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3T16:09:33.841" v="1101" actId="207"/>
          <ac:spMkLst>
            <pc:docMk/>
            <pc:sldMk cId="1109380245" sldId="375"/>
            <ac:spMk id="150" creationId="{A125A318-3904-D97F-C5AC-31C98C1683F9}"/>
          </ac:spMkLst>
        </pc:spChg>
        <pc:spChg chg="mod">
          <ac:chgData name="Jeffries CWO3 Anarian F" userId="87ca7ce2-6d5a-4be6-9fb0-44fb694d06d2" providerId="ADAL" clId="{8B764050-3E8D-41CD-A6C0-59F3E845C8D0}" dt="2024-04-23T16:09:40.840" v="1103" actId="207"/>
          <ac:spMkLst>
            <pc:docMk/>
            <pc:sldMk cId="1109380245" sldId="375"/>
            <ac:spMk id="151" creationId="{9959BDF1-2143-290E-E8BF-B5127DE957BF}"/>
          </ac:spMkLst>
        </pc:spChg>
        <pc:spChg chg="mod">
          <ac:chgData name="Jeffries CWO3 Anarian F" userId="87ca7ce2-6d5a-4be6-9fb0-44fb694d06d2" providerId="ADAL" clId="{8B764050-3E8D-41CD-A6C0-59F3E845C8D0}" dt="2024-04-23T16:09:06.825" v="1093" actId="207"/>
          <ac:spMkLst>
            <pc:docMk/>
            <pc:sldMk cId="1109380245" sldId="375"/>
            <ac:spMk id="153" creationId="{21BB1C56-459D-D0E8-8837-C3D9628D1E96}"/>
          </ac:spMkLst>
        </pc:spChg>
        <pc:spChg chg="mod">
          <ac:chgData name="Jeffries CWO3 Anarian F" userId="87ca7ce2-6d5a-4be6-9fb0-44fb694d06d2" providerId="ADAL" clId="{8B764050-3E8D-41CD-A6C0-59F3E845C8D0}" dt="2024-04-23T16:09:28.849" v="1099" actId="208"/>
          <ac:spMkLst>
            <pc:docMk/>
            <pc:sldMk cId="1109380245" sldId="375"/>
            <ac:spMk id="154" creationId="{7CEDC3E9-CD57-A5F3-EFCD-DFDBEAED9C70}"/>
          </ac:spMkLst>
        </pc:spChg>
        <pc:spChg chg="mod">
          <ac:chgData name="Jeffries CWO3 Anarian F" userId="87ca7ce2-6d5a-4be6-9fb0-44fb694d06d2" providerId="ADAL" clId="{8B764050-3E8D-41CD-A6C0-59F3E845C8D0}" dt="2024-04-23T16:09:00.030" v="1091" actId="208"/>
          <ac:spMkLst>
            <pc:docMk/>
            <pc:sldMk cId="1109380245" sldId="375"/>
            <ac:spMk id="160" creationId="{A90BD312-C319-0F84-9AD5-0AA90A2E5481}"/>
          </ac:spMkLst>
        </pc:spChg>
        <pc:spChg chg="mod">
          <ac:chgData name="Jeffries CWO3 Anarian F" userId="87ca7ce2-6d5a-4be6-9fb0-44fb694d06d2" providerId="ADAL" clId="{8B764050-3E8D-41CD-A6C0-59F3E845C8D0}" dt="2024-04-23T16:09:00.030" v="1091" actId="208"/>
          <ac:spMkLst>
            <pc:docMk/>
            <pc:sldMk cId="1109380245" sldId="375"/>
            <ac:spMk id="161" creationId="{953A9DF1-2F69-127D-E3AE-64DA28D2E16B}"/>
          </ac:spMkLst>
        </pc:spChg>
        <pc:cxnChg chg="mod">
          <ac:chgData name="Jeffries CWO3 Anarian F" userId="87ca7ce2-6d5a-4be6-9fb0-44fb694d06d2" providerId="ADAL" clId="{8B764050-3E8D-41CD-A6C0-59F3E845C8D0}" dt="2024-04-23T16:06:13.244" v="1068" actId="1076"/>
          <ac:cxnSpMkLst>
            <pc:docMk/>
            <pc:sldMk cId="1109380245" sldId="375"/>
            <ac:cxnSpMk id="146" creationId="{00000000-0000-0000-0000-000000000000}"/>
          </ac:cxnSpMkLst>
        </pc:cxnChg>
      </pc:sldChg>
      <pc:sldChg chg="delSp modSp mod">
        <pc:chgData name="Jeffries CWO3 Anarian F" userId="87ca7ce2-6d5a-4be6-9fb0-44fb694d06d2" providerId="ADAL" clId="{8B764050-3E8D-41CD-A6C0-59F3E845C8D0}" dt="2024-04-25T14:03:14.227" v="2218"/>
        <pc:sldMkLst>
          <pc:docMk/>
          <pc:sldMk cId="1942560989" sldId="689"/>
        </pc:sldMkLst>
        <pc:spChg chg="mod">
          <ac:chgData name="Jeffries CWO3 Anarian F" userId="87ca7ce2-6d5a-4be6-9fb0-44fb694d06d2" providerId="ADAL" clId="{8B764050-3E8D-41CD-A6C0-59F3E845C8D0}" dt="2024-04-02T17:04:39.212" v="12" actId="20577"/>
          <ac:spMkLst>
            <pc:docMk/>
            <pc:sldMk cId="1942560989" sldId="689"/>
            <ac:spMk id="13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2T18:10:38.739" v="880" actId="20577"/>
          <ac:spMkLst>
            <pc:docMk/>
            <pc:sldMk cId="1942560989" sldId="689"/>
            <ac:spMk id="21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2T18:10:44.875" v="889" actId="20577"/>
          <ac:spMkLst>
            <pc:docMk/>
            <pc:sldMk cId="1942560989" sldId="689"/>
            <ac:spMk id="24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02T17:04:50.087" v="29" actId="20577"/>
          <ac:spMkLst>
            <pc:docMk/>
            <pc:sldMk cId="1942560989" sldId="689"/>
            <ac:spMk id="25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2T18:10:00.557" v="833" actId="20577"/>
          <ac:spMkLst>
            <pc:docMk/>
            <pc:sldMk cId="1942560989" sldId="689"/>
            <ac:spMk id="26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02T17:09:03.213" v="205" actId="20577"/>
          <ac:spMkLst>
            <pc:docMk/>
            <pc:sldMk cId="1942560989" sldId="689"/>
            <ac:spMk id="27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2T18:10:34.066" v="871" actId="20577"/>
          <ac:spMkLst>
            <pc:docMk/>
            <pc:sldMk cId="1942560989" sldId="689"/>
            <ac:spMk id="29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02T17:05:50.117" v="58" actId="20577"/>
          <ac:spMkLst>
            <pc:docMk/>
            <pc:sldMk cId="1942560989" sldId="689"/>
            <ac:spMk id="32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02T17:05:40.645" v="54" actId="20577"/>
          <ac:spMkLst>
            <pc:docMk/>
            <pc:sldMk cId="1942560989" sldId="689"/>
            <ac:spMk id="33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22T18:11:56.997" v="904" actId="20577"/>
          <ac:spMkLst>
            <pc:docMk/>
            <pc:sldMk cId="1942560989" sldId="689"/>
            <ac:spMk id="34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02T17:08:56.932" v="201" actId="20577"/>
          <ac:spMkLst>
            <pc:docMk/>
            <pc:sldMk cId="1942560989" sldId="689"/>
            <ac:spMk id="42" creationId="{8DDBBDD5-B5ED-EA23-E583-A6A35D4437EA}"/>
          </ac:spMkLst>
        </pc:spChg>
        <pc:spChg chg="mod">
          <ac:chgData name="Jeffries CWO3 Anarian F" userId="87ca7ce2-6d5a-4be6-9fb0-44fb694d06d2" providerId="ADAL" clId="{8B764050-3E8D-41CD-A6C0-59F3E845C8D0}" dt="2024-04-02T17:07:16.853" v="137" actId="20577"/>
          <ac:spMkLst>
            <pc:docMk/>
            <pc:sldMk cId="1942560989" sldId="689"/>
            <ac:spMk id="48" creationId="{DF5C260A-24BF-1EAF-1141-27751ABCE8A0}"/>
          </ac:spMkLst>
        </pc:spChg>
        <pc:spChg chg="del">
          <ac:chgData name="Jeffries CWO3 Anarian F" userId="87ca7ce2-6d5a-4be6-9fb0-44fb694d06d2" providerId="ADAL" clId="{8B764050-3E8D-41CD-A6C0-59F3E845C8D0}" dt="2024-04-02T17:05:05.346" v="30" actId="21"/>
          <ac:spMkLst>
            <pc:docMk/>
            <pc:sldMk cId="1942560989" sldId="689"/>
            <ac:spMk id="61" creationId="{C6407840-913E-6A42-8F45-F9FD0D83C34A}"/>
          </ac:spMkLst>
        </pc:spChg>
        <pc:spChg chg="mod">
          <ac:chgData name="Jeffries CWO3 Anarian F" userId="87ca7ce2-6d5a-4be6-9fb0-44fb694d06d2" providerId="ADAL" clId="{8B764050-3E8D-41CD-A6C0-59F3E845C8D0}" dt="2024-04-25T14:03:14.227" v="2218"/>
          <ac:spMkLst>
            <pc:docMk/>
            <pc:sldMk cId="1942560989" sldId="689"/>
            <ac:spMk id="1029" creationId="{00000000-0000-0000-0000-000000000000}"/>
          </ac:spMkLst>
        </pc:spChg>
        <pc:cxnChg chg="mod">
          <ac:chgData name="Jeffries CWO3 Anarian F" userId="87ca7ce2-6d5a-4be6-9fb0-44fb694d06d2" providerId="ADAL" clId="{8B764050-3E8D-41CD-A6C0-59F3E845C8D0}" dt="2024-04-02T17:08:36.829" v="198" actId="14100"/>
          <ac:cxnSpMkLst>
            <pc:docMk/>
            <pc:sldMk cId="1942560989" sldId="689"/>
            <ac:cxnSpMk id="43" creationId="{A9667E1F-45A1-DE09-A7CA-C1FA96979829}"/>
          </ac:cxnSpMkLst>
        </pc:cxnChg>
        <pc:cxnChg chg="mod">
          <ac:chgData name="Jeffries CWO3 Anarian F" userId="87ca7ce2-6d5a-4be6-9fb0-44fb694d06d2" providerId="ADAL" clId="{8B764050-3E8D-41CD-A6C0-59F3E845C8D0}" dt="2024-04-02T17:08:30.704" v="196" actId="14100"/>
          <ac:cxnSpMkLst>
            <pc:docMk/>
            <pc:sldMk cId="1942560989" sldId="689"/>
            <ac:cxnSpMk id="52" creationId="{845C70CF-EF0A-C82F-7B9B-B832BC207111}"/>
          </ac:cxnSpMkLst>
        </pc:cxnChg>
        <pc:cxnChg chg="del">
          <ac:chgData name="Jeffries CWO3 Anarian F" userId="87ca7ce2-6d5a-4be6-9fb0-44fb694d06d2" providerId="ADAL" clId="{8B764050-3E8D-41CD-A6C0-59F3E845C8D0}" dt="2024-04-02T17:05:08.709" v="31" actId="21"/>
          <ac:cxnSpMkLst>
            <pc:docMk/>
            <pc:sldMk cId="1942560989" sldId="689"/>
            <ac:cxnSpMk id="63" creationId="{6521B920-CFCC-F5CA-5DD0-A25966399DF8}"/>
          </ac:cxnSpMkLst>
        </pc:cxnChg>
      </pc:sldChg>
      <pc:sldChg chg="addSp delSp modSp mod">
        <pc:chgData name="Jeffries CWO3 Anarian F" userId="87ca7ce2-6d5a-4be6-9fb0-44fb694d06d2" providerId="ADAL" clId="{8B764050-3E8D-41CD-A6C0-59F3E845C8D0}" dt="2024-05-01T15:06:58.996" v="2281" actId="207"/>
        <pc:sldMkLst>
          <pc:docMk/>
          <pc:sldMk cId="1169096748" sldId="813"/>
        </pc:sldMkLst>
        <pc:spChg chg="add del mod">
          <ac:chgData name="Jeffries CWO3 Anarian F" userId="87ca7ce2-6d5a-4be6-9fb0-44fb694d06d2" providerId="ADAL" clId="{8B764050-3E8D-41CD-A6C0-59F3E845C8D0}" dt="2024-05-01T15:06:36.491" v="2267" actId="21"/>
          <ac:spMkLst>
            <pc:docMk/>
            <pc:sldMk cId="1169096748" sldId="813"/>
            <ac:spMk id="2" creationId="{3EE84DD7-8B66-75A6-43F6-A2331905746A}"/>
          </ac:spMkLst>
        </pc:spChg>
        <pc:spChg chg="mod">
          <ac:chgData name="Jeffries CWO3 Anarian F" userId="87ca7ce2-6d5a-4be6-9fb0-44fb694d06d2" providerId="ADAL" clId="{8B764050-3E8D-41CD-A6C0-59F3E845C8D0}" dt="2024-04-02T17:03:44.521" v="1" actId="207"/>
          <ac:spMkLst>
            <pc:docMk/>
            <pc:sldMk cId="1169096748" sldId="813"/>
            <ac:spMk id="5" creationId="{00000000-0000-0000-0000-000000000000}"/>
          </ac:spMkLst>
        </pc:spChg>
        <pc:spChg chg="add mod">
          <ac:chgData name="Jeffries CWO3 Anarian F" userId="87ca7ce2-6d5a-4be6-9fb0-44fb694d06d2" providerId="ADAL" clId="{8B764050-3E8D-41CD-A6C0-59F3E845C8D0}" dt="2024-05-01T15:06:58.996" v="2281" actId="207"/>
          <ac:spMkLst>
            <pc:docMk/>
            <pc:sldMk cId="1169096748" sldId="813"/>
            <ac:spMk id="6" creationId="{35D61A80-2F62-AA94-E297-1BD841103627}"/>
          </ac:spMkLst>
        </pc:spChg>
      </pc:sldChg>
      <pc:sldChg chg="addSp delSp modSp del mod">
        <pc:chgData name="Jeffries CWO3 Anarian F" userId="87ca7ce2-6d5a-4be6-9fb0-44fb694d06d2" providerId="ADAL" clId="{8B764050-3E8D-41CD-A6C0-59F3E845C8D0}" dt="2024-05-01T16:02:03.737" v="2575" actId="2696"/>
        <pc:sldMkLst>
          <pc:docMk/>
          <pc:sldMk cId="2471298086" sldId="815"/>
        </pc:sldMkLst>
        <pc:spChg chg="add del mod">
          <ac:chgData name="Jeffries CWO3 Anarian F" userId="87ca7ce2-6d5a-4be6-9fb0-44fb694d06d2" providerId="ADAL" clId="{8B764050-3E8D-41CD-A6C0-59F3E845C8D0}" dt="2024-04-16T17:11:37.093" v="317"/>
          <ac:spMkLst>
            <pc:docMk/>
            <pc:sldMk cId="2471298086" sldId="815"/>
            <ac:spMk id="3" creationId="{F2219C11-0D67-1C16-6623-98941CF9AD16}"/>
          </ac:spMkLst>
        </pc:spChg>
        <pc:spChg chg="add mod">
          <ac:chgData name="Jeffries CWO3 Anarian F" userId="87ca7ce2-6d5a-4be6-9fb0-44fb694d06d2" providerId="ADAL" clId="{8B764050-3E8D-41CD-A6C0-59F3E845C8D0}" dt="2024-04-16T17:11:43.265" v="319"/>
          <ac:spMkLst>
            <pc:docMk/>
            <pc:sldMk cId="2471298086" sldId="815"/>
            <ac:spMk id="5" creationId="{761D8597-92E5-9753-2A0E-2E970E73571A}"/>
          </ac:spMkLst>
        </pc:spChg>
        <pc:picChg chg="mod">
          <ac:chgData name="Jeffries CWO3 Anarian F" userId="87ca7ce2-6d5a-4be6-9fb0-44fb694d06d2" providerId="ADAL" clId="{8B764050-3E8D-41CD-A6C0-59F3E845C8D0}" dt="2024-04-16T17:11:42.795" v="318" actId="1076"/>
          <ac:picMkLst>
            <pc:docMk/>
            <pc:sldMk cId="2471298086" sldId="815"/>
            <ac:picMk id="4" creationId="{DD2D99C4-5800-3EB3-3231-3915D1642E29}"/>
          </ac:picMkLst>
        </pc:picChg>
      </pc:sldChg>
      <pc:sldChg chg="addSp modSp del mod">
        <pc:chgData name="Jeffries CWO3 Anarian F" userId="87ca7ce2-6d5a-4be6-9fb0-44fb694d06d2" providerId="ADAL" clId="{8B764050-3E8D-41CD-A6C0-59F3E845C8D0}" dt="2024-05-01T16:01:55.840" v="2574" actId="2696"/>
        <pc:sldMkLst>
          <pc:docMk/>
          <pc:sldMk cId="2607366861" sldId="816"/>
        </pc:sldMkLst>
        <pc:spChg chg="add mod">
          <ac:chgData name="Jeffries CWO3 Anarian F" userId="87ca7ce2-6d5a-4be6-9fb0-44fb694d06d2" providerId="ADAL" clId="{8B764050-3E8D-41CD-A6C0-59F3E845C8D0}" dt="2024-04-16T17:11:28.362" v="315" actId="688"/>
          <ac:spMkLst>
            <pc:docMk/>
            <pc:sldMk cId="2607366861" sldId="816"/>
            <ac:spMk id="3" creationId="{1EEA9F3C-52A3-0A38-BF3D-08D861468253}"/>
          </ac:spMkLst>
        </pc:spChg>
      </pc:sldChg>
      <pc:sldChg chg="modSp del mod">
        <pc:chgData name="Jeffries CWO3 Anarian F" userId="87ca7ce2-6d5a-4be6-9fb0-44fb694d06d2" providerId="ADAL" clId="{8B764050-3E8D-41CD-A6C0-59F3E845C8D0}" dt="2024-04-25T13:48:09.240" v="1463" actId="2696"/>
        <pc:sldMkLst>
          <pc:docMk/>
          <pc:sldMk cId="1274761638" sldId="818"/>
        </pc:sldMkLst>
        <pc:spChg chg="mod">
          <ac:chgData name="Jeffries CWO3 Anarian F" userId="87ca7ce2-6d5a-4be6-9fb0-44fb694d06d2" providerId="ADAL" clId="{8B764050-3E8D-41CD-A6C0-59F3E845C8D0}" dt="2024-04-02T17:11:11.765" v="223" actId="207"/>
          <ac:spMkLst>
            <pc:docMk/>
            <pc:sldMk cId="1274761638" sldId="818"/>
            <ac:spMk id="3" creationId="{D2AEC4C9-0F3E-ACA9-5E97-7BBD5D8F9C83}"/>
          </ac:spMkLst>
        </pc:spChg>
      </pc:sldChg>
      <pc:sldChg chg="addSp modSp del">
        <pc:chgData name="Jeffries CWO3 Anarian F" userId="87ca7ce2-6d5a-4be6-9fb0-44fb694d06d2" providerId="ADAL" clId="{8B764050-3E8D-41CD-A6C0-59F3E845C8D0}" dt="2024-05-01T16:02:09.262" v="2576" actId="2696"/>
        <pc:sldMkLst>
          <pc:docMk/>
          <pc:sldMk cId="2018526983" sldId="819"/>
        </pc:sldMkLst>
        <pc:spChg chg="add mod">
          <ac:chgData name="Jeffries CWO3 Anarian F" userId="87ca7ce2-6d5a-4be6-9fb0-44fb694d06d2" providerId="ADAL" clId="{8B764050-3E8D-41CD-A6C0-59F3E845C8D0}" dt="2024-04-16T17:11:48.613" v="320"/>
          <ac:spMkLst>
            <pc:docMk/>
            <pc:sldMk cId="2018526983" sldId="819"/>
            <ac:spMk id="5" creationId="{39A4CF65-BAE9-0542-BE68-E7D8E33D8A9A}"/>
          </ac:spMkLst>
        </pc:spChg>
      </pc:sldChg>
      <pc:sldChg chg="modSp mod">
        <pc:chgData name="Jeffries CWO3 Anarian F" userId="87ca7ce2-6d5a-4be6-9fb0-44fb694d06d2" providerId="ADAL" clId="{8B764050-3E8D-41CD-A6C0-59F3E845C8D0}" dt="2024-04-25T14:02:46.551" v="2217"/>
        <pc:sldMkLst>
          <pc:docMk/>
          <pc:sldMk cId="746318346" sldId="820"/>
        </pc:sldMkLst>
        <pc:spChg chg="mod">
          <ac:chgData name="Jeffries CWO3 Anarian F" userId="87ca7ce2-6d5a-4be6-9fb0-44fb694d06d2" providerId="ADAL" clId="{8B764050-3E8D-41CD-A6C0-59F3E845C8D0}" dt="2024-04-25T14:02:46.551" v="2217"/>
          <ac:spMkLst>
            <pc:docMk/>
            <pc:sldMk cId="746318346" sldId="820"/>
            <ac:spMk id="1029" creationId="{00000000-0000-0000-0000-000000000000}"/>
          </ac:spMkLst>
        </pc:spChg>
      </pc:sldChg>
      <pc:sldChg chg="modSp del mod">
        <pc:chgData name="Jeffries CWO3 Anarian F" userId="87ca7ce2-6d5a-4be6-9fb0-44fb694d06d2" providerId="ADAL" clId="{8B764050-3E8D-41CD-A6C0-59F3E845C8D0}" dt="2024-05-01T15:05:34.873" v="2266" actId="2696"/>
        <pc:sldMkLst>
          <pc:docMk/>
          <pc:sldMk cId="523764159" sldId="821"/>
        </pc:sldMkLst>
        <pc:spChg chg="mod">
          <ac:chgData name="Jeffries CWO3 Anarian F" userId="87ca7ce2-6d5a-4be6-9fb0-44fb694d06d2" providerId="ADAL" clId="{8B764050-3E8D-41CD-A6C0-59F3E845C8D0}" dt="2024-04-25T14:01:49.157" v="2176" actId="20577"/>
          <ac:spMkLst>
            <pc:docMk/>
            <pc:sldMk cId="523764159" sldId="821"/>
            <ac:spMk id="3" creationId="{D2AEC4C9-0F3E-ACA9-5E97-7BBD5D8F9C83}"/>
          </ac:spMkLst>
        </pc:spChg>
      </pc:sldChg>
      <pc:sldChg chg="addSp delSp modSp mod">
        <pc:chgData name="Jeffries CWO3 Anarian F" userId="87ca7ce2-6d5a-4be6-9fb0-44fb694d06d2" providerId="ADAL" clId="{8B764050-3E8D-41CD-A6C0-59F3E845C8D0}" dt="2024-05-01T18:57:31.459" v="3908" actId="20577"/>
        <pc:sldMkLst>
          <pc:docMk/>
          <pc:sldMk cId="2192672488" sldId="822"/>
        </pc:sldMkLst>
        <pc:spChg chg="del mod">
          <ac:chgData name="Jeffries CWO3 Anarian F" userId="87ca7ce2-6d5a-4be6-9fb0-44fb694d06d2" providerId="ADAL" clId="{8B764050-3E8D-41CD-A6C0-59F3E845C8D0}" dt="2024-04-23T19:12:39.714" v="1365" actId="21"/>
          <ac:spMkLst>
            <pc:docMk/>
            <pc:sldMk cId="2192672488" sldId="822"/>
            <ac:spMk id="2" creationId="{5C2738AA-45D2-3D38-1D8A-A6C6CD60259B}"/>
          </ac:spMkLst>
        </pc:spChg>
        <pc:spChg chg="mod">
          <ac:chgData name="Jeffries CWO3 Anarian F" userId="87ca7ce2-6d5a-4be6-9fb0-44fb694d06d2" providerId="ADAL" clId="{8B764050-3E8D-41CD-A6C0-59F3E845C8D0}" dt="2024-05-01T18:49:40.917" v="3788" actId="1076"/>
          <ac:spMkLst>
            <pc:docMk/>
            <pc:sldMk cId="2192672488" sldId="822"/>
            <ac:spMk id="3" creationId="{D2AEC4C9-0F3E-ACA9-5E97-7BBD5D8F9C83}"/>
          </ac:spMkLst>
        </pc:spChg>
        <pc:spChg chg="add del mod">
          <ac:chgData name="Jeffries CWO3 Anarian F" userId="87ca7ce2-6d5a-4be6-9fb0-44fb694d06d2" providerId="ADAL" clId="{8B764050-3E8D-41CD-A6C0-59F3E845C8D0}" dt="2024-05-01T18:57:31.459" v="3908" actId="20577"/>
          <ac:spMkLst>
            <pc:docMk/>
            <pc:sldMk cId="2192672488" sldId="822"/>
            <ac:spMk id="4" creationId="{7282A1F9-8D30-7390-CC11-540D7033894F}"/>
          </ac:spMkLst>
        </pc:spChg>
        <pc:spChg chg="add del mod">
          <ac:chgData name="Jeffries CWO3 Anarian F" userId="87ca7ce2-6d5a-4be6-9fb0-44fb694d06d2" providerId="ADAL" clId="{8B764050-3E8D-41CD-A6C0-59F3E845C8D0}" dt="2024-04-23T19:12:05.276" v="1363" actId="21"/>
          <ac:spMkLst>
            <pc:docMk/>
            <pc:sldMk cId="2192672488" sldId="822"/>
            <ac:spMk id="5" creationId="{6180228C-58AE-D10A-7EFA-F533B8B11983}"/>
          </ac:spMkLst>
        </pc:spChg>
        <pc:spChg chg="add mod">
          <ac:chgData name="Jeffries CWO3 Anarian F" userId="87ca7ce2-6d5a-4be6-9fb0-44fb694d06d2" providerId="ADAL" clId="{8B764050-3E8D-41CD-A6C0-59F3E845C8D0}" dt="2024-05-01T18:55:21.783" v="3906" actId="20577"/>
          <ac:spMkLst>
            <pc:docMk/>
            <pc:sldMk cId="2192672488" sldId="822"/>
            <ac:spMk id="6" creationId="{47967375-6126-9352-EF4A-2255E87E1EF8}"/>
          </ac:spMkLst>
        </pc:spChg>
        <pc:spChg chg="mod">
          <ac:chgData name="Jeffries CWO3 Anarian F" userId="87ca7ce2-6d5a-4be6-9fb0-44fb694d06d2" providerId="ADAL" clId="{8B764050-3E8D-41CD-A6C0-59F3E845C8D0}" dt="2024-04-25T13:49:45.833" v="1513" actId="20577"/>
          <ac:spMkLst>
            <pc:docMk/>
            <pc:sldMk cId="2192672488" sldId="822"/>
            <ac:spMk id="1029" creationId="{00000000-0000-0000-0000-000000000000}"/>
          </ac:spMkLst>
        </pc:spChg>
      </pc:sldChg>
      <pc:sldChg chg="addSp modSp add del mod ord">
        <pc:chgData name="Jeffries CWO3 Anarian F" userId="87ca7ce2-6d5a-4be6-9fb0-44fb694d06d2" providerId="ADAL" clId="{8B764050-3E8D-41CD-A6C0-59F3E845C8D0}" dt="2024-04-25T14:02:08.502" v="2197" actId="20577"/>
        <pc:sldMkLst>
          <pc:docMk/>
          <pc:sldMk cId="2186964888" sldId="823"/>
        </pc:sldMkLst>
        <pc:spChg chg="add mod">
          <ac:chgData name="Jeffries CWO3 Anarian F" userId="87ca7ce2-6d5a-4be6-9fb0-44fb694d06d2" providerId="ADAL" clId="{8B764050-3E8D-41CD-A6C0-59F3E845C8D0}" dt="2024-04-16T17:13:58.810" v="370" actId="1076"/>
          <ac:spMkLst>
            <pc:docMk/>
            <pc:sldMk cId="2186964888" sldId="823"/>
            <ac:spMk id="3" creationId="{0AB958B2-1961-D007-3D5C-DEE2C48AAC50}"/>
          </ac:spMkLst>
        </pc:spChg>
        <pc:spChg chg="mod">
          <ac:chgData name="Jeffries CWO3 Anarian F" userId="87ca7ce2-6d5a-4be6-9fb0-44fb694d06d2" providerId="ADAL" clId="{8B764050-3E8D-41CD-A6C0-59F3E845C8D0}" dt="2024-04-16T17:12:48.483" v="339" actId="20577"/>
          <ac:spMkLst>
            <pc:docMk/>
            <pc:sldMk cId="2186964888" sldId="823"/>
            <ac:spMk id="21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16T17:13:45.418" v="349" actId="1076"/>
          <ac:spMkLst>
            <pc:docMk/>
            <pc:sldMk cId="2186964888" sldId="823"/>
            <ac:spMk id="24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16T17:13:35.236" v="346" actId="207"/>
          <ac:spMkLst>
            <pc:docMk/>
            <pc:sldMk cId="2186964888" sldId="823"/>
            <ac:spMk id="26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16T17:13:47.386" v="350" actId="1076"/>
          <ac:spMkLst>
            <pc:docMk/>
            <pc:sldMk cId="2186964888" sldId="823"/>
            <ac:spMk id="29" creationId="{00000000-0000-0000-0000-000000000000}"/>
          </ac:spMkLst>
        </pc:spChg>
        <pc:spChg chg="mod">
          <ac:chgData name="Jeffries CWO3 Anarian F" userId="87ca7ce2-6d5a-4be6-9fb0-44fb694d06d2" providerId="ADAL" clId="{8B764050-3E8D-41CD-A6C0-59F3E845C8D0}" dt="2024-04-16T17:13:13.186" v="344" actId="207"/>
          <ac:spMkLst>
            <pc:docMk/>
            <pc:sldMk cId="2186964888" sldId="823"/>
            <ac:spMk id="42" creationId="{8DDBBDD5-B5ED-EA23-E583-A6A35D4437EA}"/>
          </ac:spMkLst>
        </pc:spChg>
        <pc:spChg chg="mod">
          <ac:chgData name="Jeffries CWO3 Anarian F" userId="87ca7ce2-6d5a-4be6-9fb0-44fb694d06d2" providerId="ADAL" clId="{8B764050-3E8D-41CD-A6C0-59F3E845C8D0}" dt="2024-04-25T14:02:08.502" v="2197" actId="20577"/>
          <ac:spMkLst>
            <pc:docMk/>
            <pc:sldMk cId="2186964888" sldId="823"/>
            <ac:spMk id="1029" creationId="{00000000-0000-0000-0000-000000000000}"/>
          </ac:spMkLst>
        </pc:spChg>
        <pc:grpChg chg="mod">
          <ac:chgData name="Jeffries CWO3 Anarian F" userId="87ca7ce2-6d5a-4be6-9fb0-44fb694d06d2" providerId="ADAL" clId="{8B764050-3E8D-41CD-A6C0-59F3E845C8D0}" dt="2024-04-16T17:13:49.091" v="351" actId="1076"/>
          <ac:grpSpMkLst>
            <pc:docMk/>
            <pc:sldMk cId="2186964888" sldId="823"/>
            <ac:grpSpMk id="2" creationId="{00000000-0000-0000-0000-000000000000}"/>
          </ac:grpSpMkLst>
        </pc:grpChg>
        <pc:cxnChg chg="mod">
          <ac:chgData name="Jeffries CWO3 Anarian F" userId="87ca7ce2-6d5a-4be6-9fb0-44fb694d06d2" providerId="ADAL" clId="{8B764050-3E8D-41CD-A6C0-59F3E845C8D0}" dt="2024-04-16T17:13:41.548" v="347" actId="1076"/>
          <ac:cxnSpMkLst>
            <pc:docMk/>
            <pc:sldMk cId="2186964888" sldId="823"/>
            <ac:cxnSpMk id="43" creationId="{A9667E1F-45A1-DE09-A7CA-C1FA96979829}"/>
          </ac:cxnSpMkLst>
        </pc:cxnChg>
        <pc:cxnChg chg="mod">
          <ac:chgData name="Jeffries CWO3 Anarian F" userId="87ca7ce2-6d5a-4be6-9fb0-44fb694d06d2" providerId="ADAL" clId="{8B764050-3E8D-41CD-A6C0-59F3E845C8D0}" dt="2024-04-16T17:13:43.994" v="348" actId="1076"/>
          <ac:cxnSpMkLst>
            <pc:docMk/>
            <pc:sldMk cId="2186964888" sldId="823"/>
            <ac:cxnSpMk id="95" creationId="{00000000-0000-0000-0000-000000000000}"/>
          </ac:cxnSpMkLst>
        </pc:cxnChg>
      </pc:sldChg>
      <pc:sldChg chg="add del">
        <pc:chgData name="Jeffries CWO3 Anarian F" userId="87ca7ce2-6d5a-4be6-9fb0-44fb694d06d2" providerId="ADAL" clId="{8B764050-3E8D-41CD-A6C0-59F3E845C8D0}" dt="2024-04-16T17:12:11.078" v="323"/>
        <pc:sldMkLst>
          <pc:docMk/>
          <pc:sldMk cId="586897645" sldId="824"/>
        </pc:sldMkLst>
      </pc:sldChg>
      <pc:sldChg chg="addSp modSp add del mod">
        <pc:chgData name="Jeffries CWO3 Anarian F" userId="87ca7ce2-6d5a-4be6-9fb0-44fb694d06d2" providerId="ADAL" clId="{8B764050-3E8D-41CD-A6C0-59F3E845C8D0}" dt="2024-05-01T15:03:27.750" v="2254" actId="2696"/>
        <pc:sldMkLst>
          <pc:docMk/>
          <pc:sldMk cId="679587850" sldId="824"/>
        </pc:sldMkLst>
        <pc:spChg chg="add mod">
          <ac:chgData name="Jeffries CWO3 Anarian F" userId="87ca7ce2-6d5a-4be6-9fb0-44fb694d06d2" providerId="ADAL" clId="{8B764050-3E8D-41CD-A6C0-59F3E845C8D0}" dt="2024-04-16T17:14:48.840" v="429" actId="14100"/>
          <ac:spMkLst>
            <pc:docMk/>
            <pc:sldMk cId="679587850" sldId="824"/>
            <ac:spMk id="5" creationId="{2FC61358-F04C-8989-B1BB-4AE405F9F53A}"/>
          </ac:spMkLst>
        </pc:spChg>
        <pc:spChg chg="mod">
          <ac:chgData name="Jeffries CWO3 Anarian F" userId="87ca7ce2-6d5a-4be6-9fb0-44fb694d06d2" providerId="ADAL" clId="{8B764050-3E8D-41CD-A6C0-59F3E845C8D0}" dt="2024-04-25T13:50:49.834" v="1563" actId="20577"/>
          <ac:spMkLst>
            <pc:docMk/>
            <pc:sldMk cId="679587850" sldId="824"/>
            <ac:spMk id="1029" creationId="{00000000-0000-0000-0000-000000000000}"/>
          </ac:spMkLst>
        </pc:spChg>
      </pc:sldChg>
      <pc:sldChg chg="new del">
        <pc:chgData name="Jeffries CWO3 Anarian F" userId="87ca7ce2-6d5a-4be6-9fb0-44fb694d06d2" providerId="ADAL" clId="{8B764050-3E8D-41CD-A6C0-59F3E845C8D0}" dt="2024-04-16T17:15:31.797" v="461" actId="680"/>
        <pc:sldMkLst>
          <pc:docMk/>
          <pc:sldMk cId="1844967016" sldId="825"/>
        </pc:sldMkLst>
      </pc:sldChg>
      <pc:sldChg chg="addSp delSp modSp add mod">
        <pc:chgData name="Jeffries CWO3 Anarian F" userId="87ca7ce2-6d5a-4be6-9fb0-44fb694d06d2" providerId="ADAL" clId="{8B764050-3E8D-41CD-A6C0-59F3E845C8D0}" dt="2024-04-25T14:02:37.380" v="2216" actId="1076"/>
        <pc:sldMkLst>
          <pc:docMk/>
          <pc:sldMk cId="4198741904" sldId="825"/>
        </pc:sldMkLst>
        <pc:spChg chg="add mod">
          <ac:chgData name="Jeffries CWO3 Anarian F" userId="87ca7ce2-6d5a-4be6-9fb0-44fb694d06d2" providerId="ADAL" clId="{8B764050-3E8D-41CD-A6C0-59F3E845C8D0}" dt="2024-04-23T19:13:36.862" v="1372" actId="115"/>
          <ac:spMkLst>
            <pc:docMk/>
            <pc:sldMk cId="4198741904" sldId="825"/>
            <ac:spMk id="2" creationId="{E12D4808-EC5C-22B8-8B06-EA686D9C2069}"/>
          </ac:spMkLst>
        </pc:spChg>
        <pc:spChg chg="mod">
          <ac:chgData name="Jeffries CWO3 Anarian F" userId="87ca7ce2-6d5a-4be6-9fb0-44fb694d06d2" providerId="ADAL" clId="{8B764050-3E8D-41CD-A6C0-59F3E845C8D0}" dt="2024-04-25T14:02:33.688" v="2215" actId="1076"/>
          <ac:spMkLst>
            <pc:docMk/>
            <pc:sldMk cId="4198741904" sldId="825"/>
            <ac:spMk id="3" creationId="{D2AEC4C9-0F3E-ACA9-5E97-7BBD5D8F9C83}"/>
          </ac:spMkLst>
        </pc:spChg>
        <pc:spChg chg="add mod">
          <ac:chgData name="Jeffries CWO3 Anarian F" userId="87ca7ce2-6d5a-4be6-9fb0-44fb694d06d2" providerId="ADAL" clId="{8B764050-3E8D-41CD-A6C0-59F3E845C8D0}" dt="2024-04-22T18:58:55.126" v="917" actId="14100"/>
          <ac:spMkLst>
            <pc:docMk/>
            <pc:sldMk cId="4198741904" sldId="825"/>
            <ac:spMk id="5" creationId="{FAF57122-D81C-FE9A-1B2A-9BF374BE1123}"/>
          </ac:spMkLst>
        </pc:spChg>
        <pc:spChg chg="add del mod">
          <ac:chgData name="Jeffries CWO3 Anarian F" userId="87ca7ce2-6d5a-4be6-9fb0-44fb694d06d2" providerId="ADAL" clId="{8B764050-3E8D-41CD-A6C0-59F3E845C8D0}" dt="2024-04-22T18:59:10.654" v="919" actId="21"/>
          <ac:spMkLst>
            <pc:docMk/>
            <pc:sldMk cId="4198741904" sldId="825"/>
            <ac:spMk id="6" creationId="{1423C514-2B30-B05E-F16C-945EDA0159D3}"/>
          </ac:spMkLst>
        </pc:spChg>
        <pc:spChg chg="add mod">
          <ac:chgData name="Jeffries CWO3 Anarian F" userId="87ca7ce2-6d5a-4be6-9fb0-44fb694d06d2" providerId="ADAL" clId="{8B764050-3E8D-41CD-A6C0-59F3E845C8D0}" dt="2024-04-22T18:59:50.942" v="950" actId="113"/>
          <ac:spMkLst>
            <pc:docMk/>
            <pc:sldMk cId="4198741904" sldId="825"/>
            <ac:spMk id="7" creationId="{939C23BB-D7CF-8F82-4CCE-4317EEDBB035}"/>
          </ac:spMkLst>
        </pc:spChg>
        <pc:spChg chg="add mod">
          <ac:chgData name="Jeffries CWO3 Anarian F" userId="87ca7ce2-6d5a-4be6-9fb0-44fb694d06d2" providerId="ADAL" clId="{8B764050-3E8D-41CD-A6C0-59F3E845C8D0}" dt="2024-04-22T19:02:30.065" v="1039" actId="20577"/>
          <ac:spMkLst>
            <pc:docMk/>
            <pc:sldMk cId="4198741904" sldId="825"/>
            <ac:spMk id="8" creationId="{5607B759-9F5F-636D-25C4-D141CAD15310}"/>
          </ac:spMkLst>
        </pc:spChg>
        <pc:spChg chg="add del mod">
          <ac:chgData name="Jeffries CWO3 Anarian F" userId="87ca7ce2-6d5a-4be6-9fb0-44fb694d06d2" providerId="ADAL" clId="{8B764050-3E8D-41CD-A6C0-59F3E845C8D0}" dt="2024-04-22T18:58:16.469" v="911" actId="21"/>
          <ac:spMkLst>
            <pc:docMk/>
            <pc:sldMk cId="4198741904" sldId="825"/>
            <ac:spMk id="13" creationId="{1B63F19B-C697-5D2D-EAEF-F29616A5A647}"/>
          </ac:spMkLst>
        </pc:spChg>
        <pc:spChg chg="add del mod">
          <ac:chgData name="Jeffries CWO3 Anarian F" userId="87ca7ce2-6d5a-4be6-9fb0-44fb694d06d2" providerId="ADAL" clId="{8B764050-3E8D-41CD-A6C0-59F3E845C8D0}" dt="2024-04-22T18:58:26.536" v="913" actId="21"/>
          <ac:spMkLst>
            <pc:docMk/>
            <pc:sldMk cId="4198741904" sldId="825"/>
            <ac:spMk id="14" creationId="{55E7B272-91DA-E5BF-61DF-6C66371B7875}"/>
          </ac:spMkLst>
        </pc:spChg>
        <pc:spChg chg="mod">
          <ac:chgData name="Jeffries CWO3 Anarian F" userId="87ca7ce2-6d5a-4be6-9fb0-44fb694d06d2" providerId="ADAL" clId="{8B764050-3E8D-41CD-A6C0-59F3E845C8D0}" dt="2024-04-25T14:02:37.380" v="2216" actId="1076"/>
          <ac:spMkLst>
            <pc:docMk/>
            <pc:sldMk cId="4198741904" sldId="825"/>
            <ac:spMk id="1029" creationId="{00000000-0000-0000-0000-000000000000}"/>
          </ac:spMkLst>
        </pc:spChg>
        <pc:picChg chg="del">
          <ac:chgData name="Jeffries CWO3 Anarian F" userId="87ca7ce2-6d5a-4be6-9fb0-44fb694d06d2" providerId="ADAL" clId="{8B764050-3E8D-41CD-A6C0-59F3E845C8D0}" dt="2024-04-16T17:15:49.431" v="467" actId="478"/>
          <ac:picMkLst>
            <pc:docMk/>
            <pc:sldMk cId="4198741904" sldId="825"/>
            <ac:picMk id="2" creationId="{982ACD3C-64DB-BC3F-C219-21FEC70D8C3F}"/>
          </ac:picMkLst>
        </pc:picChg>
        <pc:picChg chg="add mod">
          <ac:chgData name="Jeffries CWO3 Anarian F" userId="87ca7ce2-6d5a-4be6-9fb0-44fb694d06d2" providerId="ADAL" clId="{8B764050-3E8D-41CD-A6C0-59F3E845C8D0}" dt="2024-04-22T18:58:39.148" v="915" actId="14100"/>
          <ac:picMkLst>
            <pc:docMk/>
            <pc:sldMk cId="4198741904" sldId="825"/>
            <ac:picMk id="4" creationId="{68EEA3CD-7698-3C52-FBE8-4D43141A62DA}"/>
          </ac:picMkLst>
        </pc:picChg>
        <pc:picChg chg="del mod">
          <ac:chgData name="Jeffries CWO3 Anarian F" userId="87ca7ce2-6d5a-4be6-9fb0-44fb694d06d2" providerId="ADAL" clId="{8B764050-3E8D-41CD-A6C0-59F3E845C8D0}" dt="2024-04-16T17:15:38.243" v="464" actId="478"/>
          <ac:picMkLst>
            <pc:docMk/>
            <pc:sldMk cId="4198741904" sldId="825"/>
            <ac:picMk id="4" creationId="{7D05ADC0-BB12-B362-BB84-7E47E73BCC4E}"/>
          </ac:picMkLst>
        </pc:picChg>
        <pc:picChg chg="add del">
          <ac:chgData name="Jeffries CWO3 Anarian F" userId="87ca7ce2-6d5a-4be6-9fb0-44fb694d06d2" providerId="ADAL" clId="{8B764050-3E8D-41CD-A6C0-59F3E845C8D0}" dt="2024-04-16T17:17:16.121" v="543" actId="22"/>
          <ac:picMkLst>
            <pc:docMk/>
            <pc:sldMk cId="4198741904" sldId="825"/>
            <ac:picMk id="7" creationId="{1E90D3C8-2090-B97E-458B-03588B5F2929}"/>
          </ac:picMkLst>
        </pc:picChg>
        <pc:picChg chg="add del">
          <ac:chgData name="Jeffries CWO3 Anarian F" userId="87ca7ce2-6d5a-4be6-9fb0-44fb694d06d2" providerId="ADAL" clId="{8B764050-3E8D-41CD-A6C0-59F3E845C8D0}" dt="2024-04-22T18:57:52.120" v="905" actId="478"/>
          <ac:picMkLst>
            <pc:docMk/>
            <pc:sldMk cId="4198741904" sldId="825"/>
            <ac:picMk id="12" creationId="{489B7563-D873-07C7-CA8B-90D23E54D965}"/>
          </ac:picMkLst>
        </pc:picChg>
        <pc:cxnChg chg="del">
          <ac:chgData name="Jeffries CWO3 Anarian F" userId="87ca7ce2-6d5a-4be6-9fb0-44fb694d06d2" providerId="ADAL" clId="{8B764050-3E8D-41CD-A6C0-59F3E845C8D0}" dt="2024-04-16T17:15:58.026" v="539" actId="21"/>
          <ac:cxnSpMkLst>
            <pc:docMk/>
            <pc:sldMk cId="4198741904" sldId="825"/>
            <ac:cxnSpMk id="6" creationId="{1EF98FE0-961B-ED63-DD46-7FE138E3201E}"/>
          </ac:cxnSpMkLst>
        </pc:cxnChg>
        <pc:cxnChg chg="del">
          <ac:chgData name="Jeffries CWO3 Anarian F" userId="87ca7ce2-6d5a-4be6-9fb0-44fb694d06d2" providerId="ADAL" clId="{8B764050-3E8D-41CD-A6C0-59F3E845C8D0}" dt="2024-04-16T17:16:00.401" v="540" actId="21"/>
          <ac:cxnSpMkLst>
            <pc:docMk/>
            <pc:sldMk cId="4198741904" sldId="825"/>
            <ac:cxnSpMk id="8" creationId="{119E0916-7ED9-1FCA-4EBA-4D8207C6C0F5}"/>
          </ac:cxnSpMkLst>
        </pc:cxnChg>
      </pc:sldChg>
      <pc:sldChg chg="addSp delSp modSp add del mod">
        <pc:chgData name="Jeffries CWO3 Anarian F" userId="87ca7ce2-6d5a-4be6-9fb0-44fb694d06d2" providerId="ADAL" clId="{8B764050-3E8D-41CD-A6C0-59F3E845C8D0}" dt="2024-05-01T15:03:47.778" v="2256" actId="2696"/>
        <pc:sldMkLst>
          <pc:docMk/>
          <pc:sldMk cId="2542344649" sldId="826"/>
        </pc:sldMkLst>
        <pc:spChg chg="add mod">
          <ac:chgData name="Jeffries CWO3 Anarian F" userId="87ca7ce2-6d5a-4be6-9fb0-44fb694d06d2" providerId="ADAL" clId="{8B764050-3E8D-41CD-A6C0-59F3E845C8D0}" dt="2024-04-19T12:45:52.196" v="739" actId="1076"/>
          <ac:spMkLst>
            <pc:docMk/>
            <pc:sldMk cId="2542344649" sldId="826"/>
            <ac:spMk id="4" creationId="{5BC9313F-05FE-7313-8DF7-862358B01778}"/>
          </ac:spMkLst>
        </pc:spChg>
        <pc:spChg chg="mod">
          <ac:chgData name="Jeffries CWO3 Anarian F" userId="87ca7ce2-6d5a-4be6-9fb0-44fb694d06d2" providerId="ADAL" clId="{8B764050-3E8D-41CD-A6C0-59F3E845C8D0}" dt="2024-04-25T14:01:07.890" v="2153" actId="14100"/>
          <ac:spMkLst>
            <pc:docMk/>
            <pc:sldMk cId="2542344649" sldId="826"/>
            <ac:spMk id="6" creationId="{B2291925-1A87-E3BB-8506-013A0FE1240D}"/>
          </ac:spMkLst>
        </pc:spChg>
        <pc:spChg chg="mod">
          <ac:chgData name="Jeffries CWO3 Anarian F" userId="87ca7ce2-6d5a-4be6-9fb0-44fb694d06d2" providerId="ADAL" clId="{8B764050-3E8D-41CD-A6C0-59F3E845C8D0}" dt="2024-04-19T12:45:49.739" v="738" actId="14100"/>
          <ac:spMkLst>
            <pc:docMk/>
            <pc:sldMk cId="2542344649" sldId="826"/>
            <ac:spMk id="13" creationId="{1B63F19B-C697-5D2D-EAEF-F29616A5A647}"/>
          </ac:spMkLst>
        </pc:spChg>
        <pc:spChg chg="mod">
          <ac:chgData name="Jeffries CWO3 Anarian F" userId="87ca7ce2-6d5a-4be6-9fb0-44fb694d06d2" providerId="ADAL" clId="{8B764050-3E8D-41CD-A6C0-59F3E845C8D0}" dt="2024-04-25T14:00:59.017" v="2152" actId="20577"/>
          <ac:spMkLst>
            <pc:docMk/>
            <pc:sldMk cId="2542344649" sldId="826"/>
            <ac:spMk id="1029" creationId="{00000000-0000-0000-0000-000000000000}"/>
          </ac:spMkLst>
        </pc:spChg>
        <pc:picChg chg="add del mod">
          <ac:chgData name="Jeffries CWO3 Anarian F" userId="87ca7ce2-6d5a-4be6-9fb0-44fb694d06d2" providerId="ADAL" clId="{8B764050-3E8D-41CD-A6C0-59F3E845C8D0}" dt="2024-04-19T12:44:19.682" v="573"/>
          <ac:picMkLst>
            <pc:docMk/>
            <pc:sldMk cId="2542344649" sldId="826"/>
            <ac:picMk id="2" creationId="{BB6E5906-172D-B810-D9CA-E62C3CE52B06}"/>
          </ac:picMkLst>
        </pc:picChg>
      </pc:sldChg>
      <pc:sldChg chg="modSp add del mod">
        <pc:chgData name="Jeffries CWO3 Anarian F" userId="87ca7ce2-6d5a-4be6-9fb0-44fb694d06d2" providerId="ADAL" clId="{8B764050-3E8D-41CD-A6C0-59F3E845C8D0}" dt="2024-05-01T15:05:19.093" v="2263" actId="2696"/>
        <pc:sldMkLst>
          <pc:docMk/>
          <pc:sldMk cId="3550921903" sldId="827"/>
        </pc:sldMkLst>
        <pc:spChg chg="mod">
          <ac:chgData name="Jeffries CWO3 Anarian F" userId="87ca7ce2-6d5a-4be6-9fb0-44fb694d06d2" providerId="ADAL" clId="{8B764050-3E8D-41CD-A6C0-59F3E845C8D0}" dt="2024-04-25T13:59:59.562" v="2064" actId="1076"/>
          <ac:spMkLst>
            <pc:docMk/>
            <pc:sldMk cId="3550921903" sldId="827"/>
            <ac:spMk id="2" creationId="{BF25BCDD-860C-013B-9E9F-3A6C48DB0F63}"/>
          </ac:spMkLst>
        </pc:spChg>
        <pc:spChg chg="mod">
          <ac:chgData name="Jeffries CWO3 Anarian F" userId="87ca7ce2-6d5a-4be6-9fb0-44fb694d06d2" providerId="ADAL" clId="{8B764050-3E8D-41CD-A6C0-59F3E845C8D0}" dt="2024-04-25T13:59:55.360" v="2063" actId="1076"/>
          <ac:spMkLst>
            <pc:docMk/>
            <pc:sldMk cId="3550921903" sldId="827"/>
            <ac:spMk id="3" creationId="{D2AEC4C9-0F3E-ACA9-5E97-7BBD5D8F9C83}"/>
          </ac:spMkLst>
        </pc:spChg>
      </pc:sldChg>
      <pc:sldChg chg="modSp add del mod">
        <pc:chgData name="Jeffries CWO3 Anarian F" userId="87ca7ce2-6d5a-4be6-9fb0-44fb694d06d2" providerId="ADAL" clId="{8B764050-3E8D-41CD-A6C0-59F3E845C8D0}" dt="2024-05-01T15:04:22.088" v="2259"/>
        <pc:sldMkLst>
          <pc:docMk/>
          <pc:sldMk cId="1779356013" sldId="828"/>
        </pc:sldMkLst>
        <pc:spChg chg="mod">
          <ac:chgData name="Jeffries CWO3 Anarian F" userId="87ca7ce2-6d5a-4be6-9fb0-44fb694d06d2" providerId="ADAL" clId="{8B764050-3E8D-41CD-A6C0-59F3E845C8D0}" dt="2024-04-25T14:00:43.601" v="2129" actId="20577"/>
          <ac:spMkLst>
            <pc:docMk/>
            <pc:sldMk cId="1779356013" sldId="828"/>
            <ac:spMk id="1029" creationId="{00000000-0000-0000-0000-000000000000}"/>
          </ac:spMkLst>
        </pc:spChg>
      </pc:sldChg>
      <pc:sldChg chg="modSp add del mod">
        <pc:chgData name="Jeffries CWO3 Anarian F" userId="87ca7ce2-6d5a-4be6-9fb0-44fb694d06d2" providerId="ADAL" clId="{8B764050-3E8D-41CD-A6C0-59F3E845C8D0}" dt="2024-05-01T15:04:33.431" v="2260"/>
        <pc:sldMkLst>
          <pc:docMk/>
          <pc:sldMk cId="1314963714" sldId="829"/>
        </pc:sldMkLst>
        <pc:spChg chg="mod">
          <ac:chgData name="Jeffries CWO3 Anarian F" userId="87ca7ce2-6d5a-4be6-9fb0-44fb694d06d2" providerId="ADAL" clId="{8B764050-3E8D-41CD-A6C0-59F3E845C8D0}" dt="2024-04-25T14:00:19.815" v="2108" actId="20577"/>
          <ac:spMkLst>
            <pc:docMk/>
            <pc:sldMk cId="1314963714" sldId="829"/>
            <ac:spMk id="1029" creationId="{00000000-0000-0000-0000-000000000000}"/>
          </ac:spMkLst>
        </pc:spChg>
      </pc:sldChg>
      <pc:sldChg chg="add del">
        <pc:chgData name="Jeffries CWO3 Anarian F" userId="87ca7ce2-6d5a-4be6-9fb0-44fb694d06d2" providerId="ADAL" clId="{8B764050-3E8D-41CD-A6C0-59F3E845C8D0}" dt="2024-04-25T13:52:58.590" v="1588" actId="2696"/>
        <pc:sldMkLst>
          <pc:docMk/>
          <pc:sldMk cId="387615657" sldId="830"/>
        </pc:sldMkLst>
      </pc:sldChg>
      <pc:sldChg chg="modSp add del mod">
        <pc:chgData name="Jeffries CWO3 Anarian F" userId="87ca7ce2-6d5a-4be6-9fb0-44fb694d06d2" providerId="ADAL" clId="{8B764050-3E8D-41CD-A6C0-59F3E845C8D0}" dt="2024-05-01T15:05:24.887" v="2264" actId="2696"/>
        <pc:sldMkLst>
          <pc:docMk/>
          <pc:sldMk cId="432694983" sldId="831"/>
        </pc:sldMkLst>
        <pc:spChg chg="mod">
          <ac:chgData name="Jeffries CWO3 Anarian F" userId="87ca7ce2-6d5a-4be6-9fb0-44fb694d06d2" providerId="ADAL" clId="{8B764050-3E8D-41CD-A6C0-59F3E845C8D0}" dt="2024-04-25T13:59:38.713" v="2062" actId="20577"/>
          <ac:spMkLst>
            <pc:docMk/>
            <pc:sldMk cId="432694983" sldId="831"/>
            <ac:spMk id="2" creationId="{BF25BCDD-860C-013B-9E9F-3A6C48DB0F63}"/>
          </ac:spMkLst>
        </pc:spChg>
        <pc:spChg chg="mod">
          <ac:chgData name="Jeffries CWO3 Anarian F" userId="87ca7ce2-6d5a-4be6-9fb0-44fb694d06d2" providerId="ADAL" clId="{8B764050-3E8D-41CD-A6C0-59F3E845C8D0}" dt="2024-04-25T13:55:43.625" v="1844" actId="1076"/>
          <ac:spMkLst>
            <pc:docMk/>
            <pc:sldMk cId="432694983" sldId="831"/>
            <ac:spMk id="3" creationId="{D2AEC4C9-0F3E-ACA9-5E97-7BBD5D8F9C83}"/>
          </ac:spMkLst>
        </pc:spChg>
      </pc:sldChg>
      <pc:sldChg chg="add">
        <pc:chgData name="Jeffries CWO3 Anarian F" userId="87ca7ce2-6d5a-4be6-9fb0-44fb694d06d2" providerId="ADAL" clId="{8B764050-3E8D-41CD-A6C0-59F3E845C8D0}" dt="2024-05-01T15:03:15.408" v="2253"/>
        <pc:sldMkLst>
          <pc:docMk/>
          <pc:sldMk cId="756447837" sldId="832"/>
        </pc:sldMkLst>
      </pc:sldChg>
      <pc:sldChg chg="add">
        <pc:chgData name="Jeffries CWO3 Anarian F" userId="87ca7ce2-6d5a-4be6-9fb0-44fb694d06d2" providerId="ADAL" clId="{8B764050-3E8D-41CD-A6C0-59F3E845C8D0}" dt="2024-05-01T15:03:38.918" v="2255"/>
        <pc:sldMkLst>
          <pc:docMk/>
          <pc:sldMk cId="2724800648" sldId="833"/>
        </pc:sldMkLst>
      </pc:sldChg>
      <pc:sldChg chg="add">
        <pc:chgData name="Jeffries CWO3 Anarian F" userId="87ca7ce2-6d5a-4be6-9fb0-44fb694d06d2" providerId="ADAL" clId="{8B764050-3E8D-41CD-A6C0-59F3E845C8D0}" dt="2024-05-01T15:04:52.692" v="2261"/>
        <pc:sldMkLst>
          <pc:docMk/>
          <pc:sldMk cId="397327374" sldId="834"/>
        </pc:sldMkLst>
      </pc:sldChg>
      <pc:sldChg chg="add">
        <pc:chgData name="Jeffries CWO3 Anarian F" userId="87ca7ce2-6d5a-4be6-9fb0-44fb694d06d2" providerId="ADAL" clId="{8B764050-3E8D-41CD-A6C0-59F3E845C8D0}" dt="2024-05-01T15:05:03.075" v="2262"/>
        <pc:sldMkLst>
          <pc:docMk/>
          <pc:sldMk cId="1137509704" sldId="835"/>
        </pc:sldMkLst>
      </pc:sldChg>
      <pc:sldChg chg="add">
        <pc:chgData name="Jeffries CWO3 Anarian F" userId="87ca7ce2-6d5a-4be6-9fb0-44fb694d06d2" providerId="ADAL" clId="{8B764050-3E8D-41CD-A6C0-59F3E845C8D0}" dt="2024-05-01T15:05:30.348" v="2265"/>
        <pc:sldMkLst>
          <pc:docMk/>
          <pc:sldMk cId="2069160260" sldId="836"/>
        </pc:sldMkLst>
      </pc:sldChg>
      <pc:sldMasterChg chg="del delSldLayout">
        <pc:chgData name="Jeffries CWO3 Anarian F" userId="87ca7ce2-6d5a-4be6-9fb0-44fb694d06d2" providerId="ADAL" clId="{8B764050-3E8D-41CD-A6C0-59F3E845C8D0}" dt="2024-04-25T13:48:02.151" v="1462" actId="47"/>
        <pc:sldMasterMkLst>
          <pc:docMk/>
          <pc:sldMasterMk cId="0" sldId="2147483648"/>
        </pc:sldMasterMkLst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Jeffries CWO3 Anarian F" userId="87ca7ce2-6d5a-4be6-9fb0-44fb694d06d2" providerId="ADAL" clId="{8B764050-3E8D-41CD-A6C0-59F3E845C8D0}" dt="2024-04-25T13:48:02.151" v="1462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Jeffries CWO3 Anarian F" userId="87ca7ce2-6d5a-4be6-9fb0-44fb694d06d2" providerId="ADAL" clId="{EE523744-FCE9-43EA-87FC-6FF3094F2DE3}"/>
    <pc:docChg chg="custSel addSld delSld modSld sldOrd">
      <pc:chgData name="Jeffries CWO3 Anarian F" userId="87ca7ce2-6d5a-4be6-9fb0-44fb694d06d2" providerId="ADAL" clId="{EE523744-FCE9-43EA-87FC-6FF3094F2DE3}" dt="2023-05-02T16:41:10.003" v="1695" actId="313"/>
      <pc:docMkLst>
        <pc:docMk/>
      </pc:docMkLst>
      <pc:sldChg chg="modSp mod">
        <pc:chgData name="Jeffries CWO3 Anarian F" userId="87ca7ce2-6d5a-4be6-9fb0-44fb694d06d2" providerId="ADAL" clId="{EE523744-FCE9-43EA-87FC-6FF3094F2DE3}" dt="2023-05-02T14:38:13.484" v="404" actId="20577"/>
        <pc:sldMkLst>
          <pc:docMk/>
          <pc:sldMk cId="0" sldId="260"/>
        </pc:sldMkLst>
        <pc:spChg chg="mod">
          <ac:chgData name="Jeffries CWO3 Anarian F" userId="87ca7ce2-6d5a-4be6-9fb0-44fb694d06d2" providerId="ADAL" clId="{EE523744-FCE9-43EA-87FC-6FF3094F2DE3}" dt="2023-05-02T14:38:13.484" v="404" actId="20577"/>
          <ac:spMkLst>
            <pc:docMk/>
            <pc:sldMk cId="0" sldId="260"/>
            <ac:spMk id="3076" creationId="{00000000-0000-0000-0000-000000000000}"/>
          </ac:spMkLst>
        </pc:spChg>
      </pc:sldChg>
      <pc:sldChg chg="delSp modSp mod">
        <pc:chgData name="Jeffries CWO3 Anarian F" userId="87ca7ce2-6d5a-4be6-9fb0-44fb694d06d2" providerId="ADAL" clId="{EE523744-FCE9-43EA-87FC-6FF3094F2DE3}" dt="2023-05-02T14:21:52.839" v="88" actId="1076"/>
        <pc:sldMkLst>
          <pc:docMk/>
          <pc:sldMk cId="1109380245" sldId="375"/>
        </pc:sldMkLst>
        <pc:spChg chg="mod">
          <ac:chgData name="Jeffries CWO3 Anarian F" userId="87ca7ce2-6d5a-4be6-9fb0-44fb694d06d2" providerId="ADAL" clId="{EE523744-FCE9-43EA-87FC-6FF3094F2DE3}" dt="2023-05-02T14:21:52.839" v="88" actId="1076"/>
          <ac:spMkLst>
            <pc:docMk/>
            <pc:sldMk cId="1109380245" sldId="375"/>
            <ac:spMk id="3" creationId="{00000000-0000-0000-0000-000000000000}"/>
          </ac:spMkLst>
        </pc:spChg>
        <pc:spChg chg="del mod">
          <ac:chgData name="Jeffries CWO3 Anarian F" userId="87ca7ce2-6d5a-4be6-9fb0-44fb694d06d2" providerId="ADAL" clId="{EE523744-FCE9-43EA-87FC-6FF3094F2DE3}" dt="2023-05-02T14:21:28.525" v="82" actId="21"/>
          <ac:spMkLst>
            <pc:docMk/>
            <pc:sldMk cId="1109380245" sldId="375"/>
            <ac:spMk id="95" creationId="{00000000-0000-0000-0000-000000000000}"/>
          </ac:spMkLst>
        </pc:spChg>
      </pc:sldChg>
      <pc:sldChg chg="modSp mod ord">
        <pc:chgData name="Jeffries CWO3 Anarian F" userId="87ca7ce2-6d5a-4be6-9fb0-44fb694d06d2" providerId="ADAL" clId="{EE523744-FCE9-43EA-87FC-6FF3094F2DE3}" dt="2023-05-02T16:40:47.996" v="1694" actId="207"/>
        <pc:sldMkLst>
          <pc:docMk/>
          <pc:sldMk cId="1169096748" sldId="813"/>
        </pc:sldMkLst>
        <pc:spChg chg="mod">
          <ac:chgData name="Jeffries CWO3 Anarian F" userId="87ca7ce2-6d5a-4be6-9fb0-44fb694d06d2" providerId="ADAL" clId="{EE523744-FCE9-43EA-87FC-6FF3094F2DE3}" dt="2023-05-02T16:37:56.334" v="1670" actId="255"/>
          <ac:spMkLst>
            <pc:docMk/>
            <pc:sldMk cId="1169096748" sldId="813"/>
            <ac:spMk id="4" creationId="{00000000-0000-0000-0000-000000000000}"/>
          </ac:spMkLst>
        </pc:spChg>
        <pc:spChg chg="mod">
          <ac:chgData name="Jeffries CWO3 Anarian F" userId="87ca7ce2-6d5a-4be6-9fb0-44fb694d06d2" providerId="ADAL" clId="{EE523744-FCE9-43EA-87FC-6FF3094F2DE3}" dt="2023-05-02T16:40:47.996" v="1694" actId="207"/>
          <ac:spMkLst>
            <pc:docMk/>
            <pc:sldMk cId="1169096748" sldId="813"/>
            <ac:spMk id="5" creationId="{00000000-0000-0000-0000-000000000000}"/>
          </ac:spMkLst>
        </pc:spChg>
      </pc:sldChg>
      <pc:sldChg chg="addSp modSp mod">
        <pc:chgData name="Jeffries CWO3 Anarian F" userId="87ca7ce2-6d5a-4be6-9fb0-44fb694d06d2" providerId="ADAL" clId="{EE523744-FCE9-43EA-87FC-6FF3094F2DE3}" dt="2023-05-02T15:24:54.698" v="1319" actId="1076"/>
        <pc:sldMkLst>
          <pc:docMk/>
          <pc:sldMk cId="2471298086" sldId="815"/>
        </pc:sldMkLst>
        <pc:spChg chg="add mod">
          <ac:chgData name="Jeffries CWO3 Anarian F" userId="87ca7ce2-6d5a-4be6-9fb0-44fb694d06d2" providerId="ADAL" clId="{EE523744-FCE9-43EA-87FC-6FF3094F2DE3}" dt="2023-05-02T15:24:54.698" v="1319" actId="1076"/>
          <ac:spMkLst>
            <pc:docMk/>
            <pc:sldMk cId="2471298086" sldId="815"/>
            <ac:spMk id="2" creationId="{0BF4293E-85E3-8444-59C8-6C890D92C822}"/>
          </ac:spMkLst>
        </pc:spChg>
      </pc:sldChg>
      <pc:sldChg chg="modSp mod">
        <pc:chgData name="Jeffries CWO3 Anarian F" userId="87ca7ce2-6d5a-4be6-9fb0-44fb694d06d2" providerId="ADAL" clId="{EE523744-FCE9-43EA-87FC-6FF3094F2DE3}" dt="2023-05-02T15:24:38.129" v="1317" actId="1076"/>
        <pc:sldMkLst>
          <pc:docMk/>
          <pc:sldMk cId="2607366861" sldId="816"/>
        </pc:sldMkLst>
        <pc:spChg chg="mod">
          <ac:chgData name="Jeffries CWO3 Anarian F" userId="87ca7ce2-6d5a-4be6-9fb0-44fb694d06d2" providerId="ADAL" clId="{EE523744-FCE9-43EA-87FC-6FF3094F2DE3}" dt="2023-05-02T15:24:38.129" v="1317" actId="1076"/>
          <ac:spMkLst>
            <pc:docMk/>
            <pc:sldMk cId="2607366861" sldId="816"/>
            <ac:spMk id="2" creationId="{7DD2FBF2-F984-9458-7307-49B3B8B065AF}"/>
          </ac:spMkLst>
        </pc:spChg>
      </pc:sldChg>
      <pc:sldChg chg="del">
        <pc:chgData name="Jeffries CWO3 Anarian F" userId="87ca7ce2-6d5a-4be6-9fb0-44fb694d06d2" providerId="ADAL" clId="{EE523744-FCE9-43EA-87FC-6FF3094F2DE3}" dt="2023-05-02T14:19:59.497" v="75" actId="2696"/>
        <pc:sldMkLst>
          <pc:docMk/>
          <pc:sldMk cId="4176276576" sldId="817"/>
        </pc:sldMkLst>
      </pc:sldChg>
      <pc:sldChg chg="modSp mod">
        <pc:chgData name="Jeffries CWO3 Anarian F" userId="87ca7ce2-6d5a-4be6-9fb0-44fb694d06d2" providerId="ADAL" clId="{EE523744-FCE9-43EA-87FC-6FF3094F2DE3}" dt="2023-05-02T14:19:10.279" v="74" actId="122"/>
        <pc:sldMkLst>
          <pc:docMk/>
          <pc:sldMk cId="1274761638" sldId="818"/>
        </pc:sldMkLst>
        <pc:spChg chg="mod">
          <ac:chgData name="Jeffries CWO3 Anarian F" userId="87ca7ce2-6d5a-4be6-9fb0-44fb694d06d2" providerId="ADAL" clId="{EE523744-FCE9-43EA-87FC-6FF3094F2DE3}" dt="2023-05-02T14:19:10.279" v="74" actId="122"/>
          <ac:spMkLst>
            <pc:docMk/>
            <pc:sldMk cId="1274761638" sldId="818"/>
            <ac:spMk id="3" creationId="{D2AEC4C9-0F3E-ACA9-5E97-7BBD5D8F9C83}"/>
          </ac:spMkLst>
        </pc:spChg>
      </pc:sldChg>
      <pc:sldChg chg="addSp modSp mod">
        <pc:chgData name="Jeffries CWO3 Anarian F" userId="87ca7ce2-6d5a-4be6-9fb0-44fb694d06d2" providerId="ADAL" clId="{EE523744-FCE9-43EA-87FC-6FF3094F2DE3}" dt="2023-05-02T15:25:04.434" v="1321" actId="1076"/>
        <pc:sldMkLst>
          <pc:docMk/>
          <pc:sldMk cId="2018526983" sldId="819"/>
        </pc:sldMkLst>
        <pc:spChg chg="add mod">
          <ac:chgData name="Jeffries CWO3 Anarian F" userId="87ca7ce2-6d5a-4be6-9fb0-44fb694d06d2" providerId="ADAL" clId="{EE523744-FCE9-43EA-87FC-6FF3094F2DE3}" dt="2023-05-02T15:25:04.434" v="1321" actId="1076"/>
          <ac:spMkLst>
            <pc:docMk/>
            <pc:sldMk cId="2018526983" sldId="819"/>
            <ac:spMk id="3" creationId="{6AAD3E2D-86DC-4519-AC65-59E7E0324546}"/>
          </ac:spMkLst>
        </pc:spChg>
      </pc:sldChg>
      <pc:sldChg chg="addSp modSp add mod ord">
        <pc:chgData name="Jeffries CWO3 Anarian F" userId="87ca7ce2-6d5a-4be6-9fb0-44fb694d06d2" providerId="ADAL" clId="{EE523744-FCE9-43EA-87FC-6FF3094F2DE3}" dt="2023-05-02T16:41:10.003" v="1695" actId="313"/>
        <pc:sldMkLst>
          <pc:docMk/>
          <pc:sldMk cId="746318346" sldId="820"/>
        </pc:sldMkLst>
        <pc:spChg chg="mod">
          <ac:chgData name="Jeffries CWO3 Anarian F" userId="87ca7ce2-6d5a-4be6-9fb0-44fb694d06d2" providerId="ADAL" clId="{EE523744-FCE9-43EA-87FC-6FF3094F2DE3}" dt="2023-05-02T16:41:10.003" v="1695" actId="313"/>
          <ac:spMkLst>
            <pc:docMk/>
            <pc:sldMk cId="746318346" sldId="820"/>
            <ac:spMk id="3" creationId="{D2AEC4C9-0F3E-ACA9-5E97-7BBD5D8F9C83}"/>
          </ac:spMkLst>
        </pc:spChg>
        <pc:picChg chg="add mod">
          <ac:chgData name="Jeffries CWO3 Anarian F" userId="87ca7ce2-6d5a-4be6-9fb0-44fb694d06d2" providerId="ADAL" clId="{EE523744-FCE9-43EA-87FC-6FF3094F2DE3}" dt="2023-05-02T14:34:58.776" v="269" actId="1076"/>
          <ac:picMkLst>
            <pc:docMk/>
            <pc:sldMk cId="746318346" sldId="820"/>
            <ac:picMk id="2" creationId="{982ACD3C-64DB-BC3F-C219-21FEC70D8C3F}"/>
          </ac:picMkLst>
        </pc:picChg>
        <pc:picChg chg="add mod">
          <ac:chgData name="Jeffries CWO3 Anarian F" userId="87ca7ce2-6d5a-4be6-9fb0-44fb694d06d2" providerId="ADAL" clId="{EE523744-FCE9-43EA-87FC-6FF3094F2DE3}" dt="2023-05-02T14:35:07.936" v="271" actId="1076"/>
          <ac:picMkLst>
            <pc:docMk/>
            <pc:sldMk cId="746318346" sldId="820"/>
            <ac:picMk id="4" creationId="{7D05ADC0-BB12-B362-BB84-7E47E73BCC4E}"/>
          </ac:picMkLst>
        </pc:picChg>
        <pc:cxnChg chg="add mod">
          <ac:chgData name="Jeffries CWO3 Anarian F" userId="87ca7ce2-6d5a-4be6-9fb0-44fb694d06d2" providerId="ADAL" clId="{EE523744-FCE9-43EA-87FC-6FF3094F2DE3}" dt="2023-05-02T14:35:02.368" v="270" actId="1076"/>
          <ac:cxnSpMkLst>
            <pc:docMk/>
            <pc:sldMk cId="746318346" sldId="820"/>
            <ac:cxnSpMk id="6" creationId="{1EF98FE0-961B-ED63-DD46-7FE138E3201E}"/>
          </ac:cxnSpMkLst>
        </pc:cxnChg>
        <pc:cxnChg chg="add mod">
          <ac:chgData name="Jeffries CWO3 Anarian F" userId="87ca7ce2-6d5a-4be6-9fb0-44fb694d06d2" providerId="ADAL" clId="{EE523744-FCE9-43EA-87FC-6FF3094F2DE3}" dt="2023-05-02T14:35:11.304" v="272" actId="1076"/>
          <ac:cxnSpMkLst>
            <pc:docMk/>
            <pc:sldMk cId="746318346" sldId="820"/>
            <ac:cxnSpMk id="8" creationId="{119E0916-7ED9-1FCA-4EBA-4D8207C6C0F5}"/>
          </ac:cxnSpMkLst>
        </pc:cxnChg>
      </pc:sldChg>
      <pc:sldChg chg="del">
        <pc:chgData name="Jeffries CWO3 Anarian F" userId="87ca7ce2-6d5a-4be6-9fb0-44fb694d06d2" providerId="ADAL" clId="{EE523744-FCE9-43EA-87FC-6FF3094F2DE3}" dt="2023-05-02T14:20:01.823" v="76" actId="2696"/>
        <pc:sldMkLst>
          <pc:docMk/>
          <pc:sldMk cId="2636385378" sldId="820"/>
        </pc:sldMkLst>
      </pc:sldChg>
      <pc:sldChg chg="modSp add mod">
        <pc:chgData name="Jeffries CWO3 Anarian F" userId="87ca7ce2-6d5a-4be6-9fb0-44fb694d06d2" providerId="ADAL" clId="{EE523744-FCE9-43EA-87FC-6FF3094F2DE3}" dt="2023-05-02T14:52:23.013" v="425" actId="1076"/>
        <pc:sldMkLst>
          <pc:docMk/>
          <pc:sldMk cId="523764159" sldId="821"/>
        </pc:sldMkLst>
        <pc:spChg chg="mod">
          <ac:chgData name="Jeffries CWO3 Anarian F" userId="87ca7ce2-6d5a-4be6-9fb0-44fb694d06d2" providerId="ADAL" clId="{EE523744-FCE9-43EA-87FC-6FF3094F2DE3}" dt="2023-05-02T14:52:23.013" v="425" actId="1076"/>
          <ac:spMkLst>
            <pc:docMk/>
            <pc:sldMk cId="523764159" sldId="821"/>
            <ac:spMk id="3" creationId="{D2AEC4C9-0F3E-ACA9-5E97-7BBD5D8F9C83}"/>
          </ac:spMkLst>
        </pc:spChg>
      </pc:sldChg>
      <pc:sldChg chg="addSp modSp add mod ord">
        <pc:chgData name="Jeffries CWO3 Anarian F" userId="87ca7ce2-6d5a-4be6-9fb0-44fb694d06d2" providerId="ADAL" clId="{EE523744-FCE9-43EA-87FC-6FF3094F2DE3}" dt="2023-05-02T16:34:06.222" v="1663" actId="20577"/>
        <pc:sldMkLst>
          <pc:docMk/>
          <pc:sldMk cId="2192672488" sldId="822"/>
        </pc:sldMkLst>
        <pc:spChg chg="add mod">
          <ac:chgData name="Jeffries CWO3 Anarian F" userId="87ca7ce2-6d5a-4be6-9fb0-44fb694d06d2" providerId="ADAL" clId="{EE523744-FCE9-43EA-87FC-6FF3094F2DE3}" dt="2023-05-02T15:48:22.529" v="1556" actId="255"/>
          <ac:spMkLst>
            <pc:docMk/>
            <pc:sldMk cId="2192672488" sldId="822"/>
            <ac:spMk id="2" creationId="{5C2738AA-45D2-3D38-1D8A-A6C6CD60259B}"/>
          </ac:spMkLst>
        </pc:spChg>
        <pc:spChg chg="mod">
          <ac:chgData name="Jeffries CWO3 Anarian F" userId="87ca7ce2-6d5a-4be6-9fb0-44fb694d06d2" providerId="ADAL" clId="{EE523744-FCE9-43EA-87FC-6FF3094F2DE3}" dt="2023-05-02T16:34:06.222" v="1663" actId="20577"/>
          <ac:spMkLst>
            <pc:docMk/>
            <pc:sldMk cId="2192672488" sldId="822"/>
            <ac:spMk id="3" creationId="{D2AEC4C9-0F3E-ACA9-5E97-7BBD5D8F9C83}"/>
          </ac:spMkLst>
        </pc:spChg>
        <pc:spChg chg="add mod">
          <ac:chgData name="Jeffries CWO3 Anarian F" userId="87ca7ce2-6d5a-4be6-9fb0-44fb694d06d2" providerId="ADAL" clId="{EE523744-FCE9-43EA-87FC-6FF3094F2DE3}" dt="2023-05-02T15:48:34.572" v="1558" actId="1076"/>
          <ac:spMkLst>
            <pc:docMk/>
            <pc:sldMk cId="2192672488" sldId="822"/>
            <ac:spMk id="4" creationId="{7282A1F9-8D30-7390-CC11-540D7033894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stavo.yque\AppData\Local\Temp\MicrosoftEdgeDownloads\c166bac2-6d2c-44c7-861f-42824d835713\UNSETTLED%20MROWS%20MFR%20IPA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stavo.yque\AppData\Local\Temp\MicrosoftEdgeDownloads\c166bac2-6d2c-44c7-861f-42824d835713\UNSETTLED%20MROWS%20MFR%20IPA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stavo.yque\AppData\Local\Temp\MicrosoftEdgeDownloads\c166bac2-6d2c-44c7-861f-42824d835713\UNSETTLED%20MROWS%20MFR%20IP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[UNSETTLED MROWS MFR IPAC.xlsx]Sheet3!PivotTable2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Total: 497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40000"/>
                    <a:satMod val="155000"/>
                  </a:schemeClr>
                </a:gs>
                <a:gs pos="65000">
                  <a:schemeClr val="accent1">
                    <a:shade val="85000"/>
                    <a:satMod val="155000"/>
                  </a:schemeClr>
                </a:gs>
                <a:gs pos="100000">
                  <a:schemeClr val="accent1">
                    <a:shade val="95000"/>
                    <a:satMod val="15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39000" dist="25400" dir="540000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h="22225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0000"/>
                    <a:satMod val="155000"/>
                  </a:schemeClr>
                </a:gs>
                <a:gs pos="65000">
                  <a:schemeClr val="accent1">
                    <a:shade val="85000"/>
                    <a:satMod val="155000"/>
                  </a:schemeClr>
                </a:gs>
                <a:gs pos="100000">
                  <a:schemeClr val="accent1">
                    <a:shade val="95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h="22225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Sheet3!$A$4:$A$17</c:f>
              <c:strCache>
                <c:ptCount val="13"/>
                <c:pt idx="0">
                  <c:v>HENDERSON HALL</c:v>
                </c:pt>
                <c:pt idx="1">
                  <c:v>HQ INTEL</c:v>
                </c:pt>
                <c:pt idx="2">
                  <c:v>HQ MARCENT</c:v>
                </c:pt>
                <c:pt idx="3">
                  <c:v>MARFORCOM</c:v>
                </c:pt>
                <c:pt idx="4">
                  <c:v>MARFORCYBER</c:v>
                </c:pt>
                <c:pt idx="5">
                  <c:v>MARFORPAC</c:v>
                </c:pt>
                <c:pt idx="6">
                  <c:v>MARFORRES</c:v>
                </c:pt>
                <c:pt idx="7">
                  <c:v>MARFORSOUTH</c:v>
                </c:pt>
                <c:pt idx="8">
                  <c:v>MARSOC</c:v>
                </c:pt>
                <c:pt idx="9">
                  <c:v>MCICOM</c:v>
                </c:pt>
                <c:pt idx="10">
                  <c:v>MCRC</c:v>
                </c:pt>
                <c:pt idx="11">
                  <c:v>OTHER</c:v>
                </c:pt>
                <c:pt idx="12">
                  <c:v>TECOM</c:v>
                </c:pt>
              </c:strCache>
            </c:strRef>
          </c:cat>
          <c:val>
            <c:numRef>
              <c:f>Sheet3!$B$4:$B$17</c:f>
              <c:numCache>
                <c:formatCode>General</c:formatCode>
                <c:ptCount val="13"/>
                <c:pt idx="0">
                  <c:v>56</c:v>
                </c:pt>
                <c:pt idx="1">
                  <c:v>13</c:v>
                </c:pt>
                <c:pt idx="2">
                  <c:v>17</c:v>
                </c:pt>
                <c:pt idx="3">
                  <c:v>61</c:v>
                </c:pt>
                <c:pt idx="4">
                  <c:v>13</c:v>
                </c:pt>
                <c:pt idx="5">
                  <c:v>68</c:v>
                </c:pt>
                <c:pt idx="6">
                  <c:v>78</c:v>
                </c:pt>
                <c:pt idx="7">
                  <c:v>10</c:v>
                </c:pt>
                <c:pt idx="8">
                  <c:v>22</c:v>
                </c:pt>
                <c:pt idx="9">
                  <c:v>21</c:v>
                </c:pt>
                <c:pt idx="10">
                  <c:v>43</c:v>
                </c:pt>
                <c:pt idx="11">
                  <c:v>11</c:v>
                </c:pt>
                <c:pt idx="1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5-45D4-89A2-D4261451F5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03617295"/>
        <c:axId val="1973587231"/>
      </c:barChart>
      <c:catAx>
        <c:axId val="21036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587231"/>
        <c:crosses val="autoZero"/>
        <c:auto val="1"/>
        <c:lblAlgn val="ctr"/>
        <c:lblOffset val="100"/>
        <c:noMultiLvlLbl val="0"/>
      </c:catAx>
      <c:valAx>
        <c:axId val="197358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6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[UNSETTLED MROWS MFR IPAC.xlsx]Sheet4!PivotTable3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Total: 134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40000"/>
                    <a:satMod val="155000"/>
                  </a:schemeClr>
                </a:gs>
                <a:gs pos="65000">
                  <a:schemeClr val="accent1">
                    <a:shade val="85000"/>
                    <a:satMod val="155000"/>
                  </a:schemeClr>
                </a:gs>
                <a:gs pos="100000">
                  <a:schemeClr val="accent1">
                    <a:shade val="95000"/>
                    <a:satMod val="15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39000" dist="25400" dir="540000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h="22225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0000"/>
                    <a:satMod val="155000"/>
                  </a:schemeClr>
                </a:gs>
                <a:gs pos="65000">
                  <a:schemeClr val="accent1">
                    <a:shade val="85000"/>
                    <a:satMod val="155000"/>
                  </a:schemeClr>
                </a:gs>
                <a:gs pos="100000">
                  <a:schemeClr val="accent1">
                    <a:shade val="95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h="22225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Sheet4!$A$4:$A$17</c:f>
              <c:strCache>
                <c:ptCount val="13"/>
                <c:pt idx="0">
                  <c:v>HENDERSON HALL</c:v>
                </c:pt>
                <c:pt idx="1">
                  <c:v>HQ INTEL</c:v>
                </c:pt>
                <c:pt idx="2">
                  <c:v>HQ MARCENT</c:v>
                </c:pt>
                <c:pt idx="3">
                  <c:v>MARFORCOM</c:v>
                </c:pt>
                <c:pt idx="4">
                  <c:v>MARFORCYBER</c:v>
                </c:pt>
                <c:pt idx="5">
                  <c:v>MARFORPAC</c:v>
                </c:pt>
                <c:pt idx="6">
                  <c:v>MARFORRES</c:v>
                </c:pt>
                <c:pt idx="7">
                  <c:v>MARFORSOUTH</c:v>
                </c:pt>
                <c:pt idx="8">
                  <c:v>MARSOC</c:v>
                </c:pt>
                <c:pt idx="9">
                  <c:v>MCICOM</c:v>
                </c:pt>
                <c:pt idx="10">
                  <c:v>MCRC</c:v>
                </c:pt>
                <c:pt idx="11">
                  <c:v>OTHER</c:v>
                </c:pt>
                <c:pt idx="12">
                  <c:v>TECOM</c:v>
                </c:pt>
              </c:strCache>
            </c:strRef>
          </c:cat>
          <c:val>
            <c:numRef>
              <c:f>Sheet4!$B$4:$B$17</c:f>
              <c:numCache>
                <c:formatCode>General</c:formatCode>
                <c:ptCount val="13"/>
                <c:pt idx="0">
                  <c:v>15</c:v>
                </c:pt>
                <c:pt idx="1">
                  <c:v>2</c:v>
                </c:pt>
                <c:pt idx="2">
                  <c:v>8</c:v>
                </c:pt>
                <c:pt idx="3">
                  <c:v>12</c:v>
                </c:pt>
                <c:pt idx="4">
                  <c:v>6</c:v>
                </c:pt>
                <c:pt idx="5">
                  <c:v>14</c:v>
                </c:pt>
                <c:pt idx="6">
                  <c:v>19</c:v>
                </c:pt>
                <c:pt idx="7">
                  <c:v>2</c:v>
                </c:pt>
                <c:pt idx="8">
                  <c:v>9</c:v>
                </c:pt>
                <c:pt idx="9">
                  <c:v>5</c:v>
                </c:pt>
                <c:pt idx="10">
                  <c:v>17</c:v>
                </c:pt>
                <c:pt idx="11">
                  <c:v>1</c:v>
                </c:pt>
                <c:pt idx="1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6-43CE-9F1C-C06C94F693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08462767"/>
        <c:axId val="1997391151"/>
      </c:barChart>
      <c:catAx>
        <c:axId val="15084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391151"/>
        <c:crosses val="autoZero"/>
        <c:auto val="1"/>
        <c:lblAlgn val="ctr"/>
        <c:lblOffset val="100"/>
        <c:noMultiLvlLbl val="0"/>
      </c:catAx>
      <c:valAx>
        <c:axId val="199739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4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[UNSETTLED MROWS MFR IPAC.xlsx]Sheet4!PivotTable3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Total: 145</a:t>
            </a:r>
          </a:p>
        </c:rich>
      </c:tx>
      <c:layout>
        <c:manualLayout>
          <c:xMode val="edge"/>
          <c:yMode val="edge"/>
          <c:x val="0.4425623359580052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40000"/>
                    <a:satMod val="155000"/>
                  </a:schemeClr>
                </a:gs>
                <a:gs pos="65000">
                  <a:schemeClr val="accent1">
                    <a:shade val="85000"/>
                    <a:satMod val="155000"/>
                  </a:schemeClr>
                </a:gs>
                <a:gs pos="100000">
                  <a:schemeClr val="accent1">
                    <a:shade val="95000"/>
                    <a:satMod val="15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39000" dist="25400" dir="540000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h="22225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hade val="40000"/>
                  <a:satMod val="155000"/>
                </a:schemeClr>
              </a:gs>
              <a:gs pos="65000">
                <a:schemeClr val="accent1">
                  <a:shade val="85000"/>
                  <a:satMod val="155000"/>
                </a:schemeClr>
              </a:gs>
              <a:gs pos="100000">
                <a:schemeClr val="accent1">
                  <a:shade val="95000"/>
                  <a:satMod val="155000"/>
                </a:schemeClr>
              </a:gs>
            </a:gsLst>
            <a:lin ang="16200000" scaled="0"/>
          </a:gradFill>
          <a:ln>
            <a:noFill/>
          </a:ln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0000"/>
                    <a:satMod val="155000"/>
                  </a:schemeClr>
                </a:gs>
                <a:gs pos="65000">
                  <a:schemeClr val="accent1">
                    <a:shade val="85000"/>
                    <a:satMod val="155000"/>
                  </a:schemeClr>
                </a:gs>
                <a:gs pos="100000">
                  <a:schemeClr val="accent1">
                    <a:shade val="95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h="22225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Sheet4!$A$4:$A$17</c:f>
              <c:strCache>
                <c:ptCount val="13"/>
                <c:pt idx="0">
                  <c:v>HENDERSON HALL</c:v>
                </c:pt>
                <c:pt idx="1">
                  <c:v>HQ INTEL</c:v>
                </c:pt>
                <c:pt idx="2">
                  <c:v>HQ MARCENT</c:v>
                </c:pt>
                <c:pt idx="3">
                  <c:v>MARFORCOM</c:v>
                </c:pt>
                <c:pt idx="4">
                  <c:v>MARFORCYBER</c:v>
                </c:pt>
                <c:pt idx="5">
                  <c:v>MARFORPAC</c:v>
                </c:pt>
                <c:pt idx="6">
                  <c:v>MARFORRES</c:v>
                </c:pt>
                <c:pt idx="7">
                  <c:v>MARFORSOUTH</c:v>
                </c:pt>
                <c:pt idx="8">
                  <c:v>MARSOC</c:v>
                </c:pt>
                <c:pt idx="9">
                  <c:v>MCICOM</c:v>
                </c:pt>
                <c:pt idx="10">
                  <c:v>MCRC</c:v>
                </c:pt>
                <c:pt idx="11">
                  <c:v>OTHER</c:v>
                </c:pt>
                <c:pt idx="12">
                  <c:v>TECOM</c:v>
                </c:pt>
              </c:strCache>
            </c:strRef>
          </c:cat>
          <c:val>
            <c:numRef>
              <c:f>Sheet4!$B$4:$B$17</c:f>
              <c:numCache>
                <c:formatCode>General</c:formatCode>
                <c:ptCount val="13"/>
                <c:pt idx="0">
                  <c:v>12</c:v>
                </c:pt>
                <c:pt idx="1">
                  <c:v>3</c:v>
                </c:pt>
                <c:pt idx="2">
                  <c:v>6</c:v>
                </c:pt>
                <c:pt idx="3">
                  <c:v>30</c:v>
                </c:pt>
                <c:pt idx="4">
                  <c:v>4</c:v>
                </c:pt>
                <c:pt idx="5">
                  <c:v>21</c:v>
                </c:pt>
                <c:pt idx="6">
                  <c:v>13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11</c:v>
                </c:pt>
                <c:pt idx="11">
                  <c:v>9</c:v>
                </c:pt>
                <c:pt idx="1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7-4F6C-85F0-9C0255E2BC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08462767"/>
        <c:axId val="1997391151"/>
      </c:barChart>
      <c:catAx>
        <c:axId val="15084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391151"/>
        <c:crosses val="autoZero"/>
        <c:auto val="1"/>
        <c:lblAlgn val="ctr"/>
        <c:lblOffset val="100"/>
        <c:noMultiLvlLbl val="0"/>
      </c:catAx>
      <c:valAx>
        <c:axId val="199739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4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6"/>
            <a:ext cx="4028858" cy="350639"/>
          </a:xfrm>
          <a:prstGeom prst="rect">
            <a:avLst/>
          </a:prstGeom>
        </p:spPr>
        <p:txBody>
          <a:bodyPr vert="horz" lIns="90508" tIns="45255" rIns="90508" bIns="452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460" y="6"/>
            <a:ext cx="4028858" cy="350639"/>
          </a:xfrm>
          <a:prstGeom prst="rect">
            <a:avLst/>
          </a:prstGeom>
        </p:spPr>
        <p:txBody>
          <a:bodyPr vert="horz" lIns="90508" tIns="45255" rIns="90508" bIns="45255" rtlCol="0"/>
          <a:lstStyle>
            <a:lvl1pPr algn="r">
              <a:defRPr sz="1200"/>
            </a:lvl1pPr>
          </a:lstStyle>
          <a:p>
            <a:fld id="{623F7D15-F11F-43C9-BA54-32AB1A9C7E43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6" y="6658583"/>
            <a:ext cx="4028858" cy="350639"/>
          </a:xfrm>
          <a:prstGeom prst="rect">
            <a:avLst/>
          </a:prstGeom>
        </p:spPr>
        <p:txBody>
          <a:bodyPr vert="horz" lIns="90508" tIns="45255" rIns="90508" bIns="452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460" y="6658583"/>
            <a:ext cx="4028858" cy="350639"/>
          </a:xfrm>
          <a:prstGeom prst="rect">
            <a:avLst/>
          </a:prstGeom>
        </p:spPr>
        <p:txBody>
          <a:bodyPr vert="horz" lIns="90508" tIns="45255" rIns="90508" bIns="45255" rtlCol="0" anchor="b"/>
          <a:lstStyle>
            <a:lvl1pPr algn="r">
              <a:defRPr sz="1200"/>
            </a:lvl1pPr>
          </a:lstStyle>
          <a:p>
            <a:fld id="{5E58D71A-20FE-4068-9783-F647E2F3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" y="0"/>
            <a:ext cx="4028440" cy="350520"/>
          </a:xfrm>
          <a:prstGeom prst="rect">
            <a:avLst/>
          </a:prstGeom>
        </p:spPr>
        <p:txBody>
          <a:bodyPr vert="horz" lIns="92980" tIns="46490" rIns="92980" bIns="464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28" y="0"/>
            <a:ext cx="4028440" cy="350520"/>
          </a:xfrm>
          <a:prstGeom prst="rect">
            <a:avLst/>
          </a:prstGeom>
        </p:spPr>
        <p:txBody>
          <a:bodyPr vert="horz" lIns="92980" tIns="46490" rIns="92980" bIns="464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2BE648-BC6B-4DE8-97E3-4C2C3E73809B}" type="datetimeFigureOut">
              <a:rPr lang="en-US"/>
              <a:pPr>
                <a:defRPr/>
              </a:pPr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0" tIns="46490" rIns="92980" bIns="464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2980" tIns="46490" rIns="92980" bIns="464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9" y="6658663"/>
            <a:ext cx="4028440" cy="350520"/>
          </a:xfrm>
          <a:prstGeom prst="rect">
            <a:avLst/>
          </a:prstGeom>
        </p:spPr>
        <p:txBody>
          <a:bodyPr vert="horz" lIns="92980" tIns="46490" rIns="92980" bIns="464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28" y="6658663"/>
            <a:ext cx="4028440" cy="350520"/>
          </a:xfrm>
          <a:prstGeom prst="rect">
            <a:avLst/>
          </a:prstGeom>
        </p:spPr>
        <p:txBody>
          <a:bodyPr vert="horz" lIns="92980" tIns="46490" rIns="92980" bIns="464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32A0AB-D88B-4D05-B6E8-DE5B9D78A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10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9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81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1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6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5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5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3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7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1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2A0AB-D88B-4D05-B6E8-DE5B9D78A81B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2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8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5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9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F715-684D-4A42-9350-AE591B3FE6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D878-F430-480D-AAE8-0AE157723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0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98D5-D1CD-404C-B2A4-B59C1D87C2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5EF9-ED58-4929-A292-9E112FFCF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1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1886-44C6-42BC-AB95-DE4DC4DD9C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4304-D682-458D-B1F5-88CDCB67CC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8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E791F-F481-4834-831C-67EC7AAE9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A7ED-33C0-4765-BD5F-8B74D8AC5A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3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4FE7-B663-4E2B-9067-4024B83CF3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289C-2CB8-44DD-9B31-14747B8CB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2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10F8-D3A8-4661-8C4F-0D70CC897A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B61A-7A13-4B81-967C-5C5CB92C43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2936-1599-47B4-94EB-5A202AFAF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FED6-E408-41D9-A5C2-3C12CD0812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56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9DC4-7186-4B6A-9C1D-7F99FFA1E8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6AC0-FA1E-478F-823A-3F75A186D8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6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8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E06E-EDC9-4FDF-B412-F4B55616C1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3A7E-471F-4687-A7B3-5158E53D06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7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56FC-2C72-4D13-AE26-43A69BD507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05E5-451A-48BA-B3B1-20E77C30FC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7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55EE-FF72-492D-A9D7-2D548219BC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C57D-6BBC-4263-8EFE-BB5E9EDABA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9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7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9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556CC1-F902-4625-879D-2E585033A6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752FB-59F9-4F28-AEA0-85049B55A3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8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A8F05-16DC-4049-A446-C496D8C42B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5CE3AE-44A0-45FB-8425-9B34D3B382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2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.xm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3.xm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OMB.MFR_IPAC_RTS@USMC.MIL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STEVEN.M.HERNADEZ@USMC.M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GUSTAVO.YQUE@USMC.MIL" TargetMode="Externa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ANDREW.JACKSON@USMC.MIL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CHARLES.D.ADDISON@USMC.MI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ALICIA.POLK@USMC.MIL" TargetMode="Externa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MFR_CSI@USMC.MIL" TargetMode="Externa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file:///C:\TEMP\blueba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463" y="358775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MARINE CORPS SUPPORT FACILITY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MARINE FORCES RESERVES</a:t>
            </a:r>
            <a:br>
              <a:rPr lang="en-US" sz="1200" b="1" dirty="0">
                <a:solidFill>
                  <a:prstClr val="black"/>
                </a:solidFill>
                <a:latin typeface="Calibri"/>
              </a:rPr>
            </a:br>
            <a:r>
              <a:rPr lang="en-US" sz="1200" b="1" dirty="0">
                <a:solidFill>
                  <a:prstClr val="black"/>
                </a:solidFill>
                <a:latin typeface="Calibri"/>
              </a:rPr>
              <a:t>INSTALLATION PERSONNEL ADMINISTRATION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NEW ORLEANS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8275" y="2331828"/>
            <a:ext cx="8458200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latin typeface="Calibri"/>
              </a:rPr>
              <a:t>IPAC WORLDWIDE SUPPORT BY THE NUMBERS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>
                <a:latin typeface="Calibri"/>
              </a:rPr>
              <a:t>IRR:  </a:t>
            </a:r>
            <a:r>
              <a:rPr lang="en-US" sz="2400" b="1" u="sng" dirty="0">
                <a:latin typeface="Calibri"/>
              </a:rPr>
              <a:t>59,417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>
                <a:latin typeface="Calibri"/>
              </a:rPr>
              <a:t>IMA:  </a:t>
            </a:r>
            <a:r>
              <a:rPr lang="en-US" sz="2400" b="1" u="sng" dirty="0">
                <a:latin typeface="Calibri"/>
              </a:rPr>
              <a:t>2,912</a:t>
            </a:r>
            <a:r>
              <a:rPr lang="en-US" sz="2400" b="1" dirty="0">
                <a:latin typeface="Calibri"/>
              </a:rPr>
              <a:t>  </a:t>
            </a:r>
            <a:endParaRPr lang="en-US" sz="2400" b="1" dirty="0">
              <a:latin typeface="Calibri"/>
              <a:cs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>
                <a:latin typeface="Calibri"/>
              </a:rPr>
              <a:t>SMCR:  </a:t>
            </a:r>
            <a:r>
              <a:rPr lang="en-US" sz="2400" b="1" u="sng" dirty="0">
                <a:latin typeface="Calibri"/>
              </a:rPr>
              <a:t>683</a:t>
            </a:r>
            <a:r>
              <a:rPr lang="en-US" sz="2400" b="1" dirty="0">
                <a:latin typeface="Calibri"/>
              </a:rPr>
              <a:t>  (SPTFAC: </a:t>
            </a:r>
            <a:r>
              <a:rPr lang="en-US" sz="2400" b="1" u="sng" dirty="0">
                <a:latin typeface="Calibri"/>
              </a:rPr>
              <a:t>242</a:t>
            </a:r>
            <a:r>
              <a:rPr lang="en-US" sz="2400" b="1" dirty="0">
                <a:latin typeface="Calibri"/>
              </a:rPr>
              <a:t> , ISB:  </a:t>
            </a:r>
            <a:r>
              <a:rPr lang="en-US" sz="2400" b="1" u="sng" dirty="0">
                <a:latin typeface="Calibri"/>
              </a:rPr>
              <a:t>441)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>
                <a:latin typeface="Calibri"/>
              </a:rPr>
              <a:t>AD/AR:  </a:t>
            </a:r>
            <a:r>
              <a:rPr lang="en-US" sz="2400" b="1" u="sng" dirty="0">
                <a:latin typeface="Calibri"/>
              </a:rPr>
              <a:t>1,047</a:t>
            </a:r>
            <a:r>
              <a:rPr lang="en-US" sz="2400" b="1" dirty="0">
                <a:latin typeface="Calibri"/>
              </a:rPr>
              <a:t>  (MFR:  </a:t>
            </a:r>
            <a:r>
              <a:rPr lang="en-US" sz="2400" b="1" u="sng" dirty="0">
                <a:latin typeface="Calibri"/>
              </a:rPr>
              <a:t>842</a:t>
            </a:r>
            <a:r>
              <a:rPr lang="en-US" sz="2400" b="1" dirty="0">
                <a:latin typeface="Calibri"/>
              </a:rPr>
              <a:t>, MFS:  </a:t>
            </a:r>
            <a:r>
              <a:rPr lang="en-US" sz="2400" b="1" u="sng" dirty="0">
                <a:latin typeface="Calibri"/>
              </a:rPr>
              <a:t>132</a:t>
            </a:r>
            <a:r>
              <a:rPr lang="en-US" sz="2400" b="1" dirty="0">
                <a:latin typeface="Calibri"/>
              </a:rPr>
              <a:t>, ISB:  </a:t>
            </a:r>
            <a:r>
              <a:rPr lang="en-US" sz="2400" b="1" u="sng" dirty="0">
                <a:latin typeface="Calibri"/>
              </a:rPr>
              <a:t>73</a:t>
            </a:r>
            <a:r>
              <a:rPr lang="en-US" sz="2400" b="1" dirty="0">
                <a:latin typeface="Calibri"/>
              </a:rPr>
              <a:t>)</a:t>
            </a:r>
            <a:endParaRPr lang="en-US" sz="2400" b="1" u="sng" dirty="0"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>
                <a:latin typeface="Calibri"/>
              </a:rPr>
              <a:t>TOTAL:  </a:t>
            </a:r>
            <a:r>
              <a:rPr lang="en-US" sz="2400" b="1" u="sng" dirty="0">
                <a:latin typeface="Calibri"/>
              </a:rPr>
              <a:t>64,059</a:t>
            </a:r>
            <a:endParaRPr lang="en-US" sz="2400" b="1" u="sng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61A80-2F62-AA94-E297-1BD841103627}"/>
              </a:ext>
            </a:extLst>
          </p:cNvPr>
          <p:cNvSpPr txBox="1"/>
          <p:nvPr/>
        </p:nvSpPr>
        <p:spPr>
          <a:xfrm>
            <a:off x="3666309" y="5591742"/>
            <a:ext cx="2333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DATA GENERATED  0840 24 APR 2024 </a:t>
            </a:r>
          </a:p>
        </p:txBody>
      </p:sp>
    </p:spTree>
    <p:extLst>
      <p:ext uri="{BB962C8B-B14F-4D97-AF65-F5344CB8AC3E}">
        <p14:creationId xmlns:p14="http://schemas.microsoft.com/office/powerpoint/2010/main" val="116909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TRAVEL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17EB6-58BA-ABA9-8312-DC717520FAC2}"/>
              </a:ext>
            </a:extLst>
          </p:cNvPr>
          <p:cNvSpPr txBox="1"/>
          <p:nvPr/>
        </p:nvSpPr>
        <p:spPr>
          <a:xfrm>
            <a:off x="2421467" y="1460559"/>
            <a:ext cx="430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UNRESPONSIVE MEMBERS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7AACDA9-CC7D-C771-0FF7-3C0EF162C5D1}"/>
              </a:ext>
            </a:extLst>
          </p:cNvPr>
          <p:cNvGraphicFramePr>
            <a:graphicFrameLocks/>
          </p:cNvGraphicFramePr>
          <p:nvPr/>
        </p:nvGraphicFramePr>
        <p:xfrm>
          <a:off x="1174485" y="1955901"/>
          <a:ext cx="6795030" cy="261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FBFC15-2BB4-B196-47DE-2F824DFF05CA}"/>
              </a:ext>
            </a:extLst>
          </p:cNvPr>
          <p:cNvSpPr txBox="1"/>
          <p:nvPr/>
        </p:nvSpPr>
        <p:spPr>
          <a:xfrm>
            <a:off x="1174485" y="4951323"/>
            <a:ext cx="67950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Initial email sent to members upon completion of MROWS orders.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Reminder email sent 45 days after initial email notification sent.</a:t>
            </a:r>
          </a:p>
        </p:txBody>
      </p:sp>
    </p:spTree>
    <p:extLst>
      <p:ext uri="{BB962C8B-B14F-4D97-AF65-F5344CB8AC3E}">
        <p14:creationId xmlns:p14="http://schemas.microsoft.com/office/powerpoint/2010/main" val="177935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TRAVEL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17EB6-58BA-ABA9-8312-DC717520FAC2}"/>
              </a:ext>
            </a:extLst>
          </p:cNvPr>
          <p:cNvSpPr txBox="1"/>
          <p:nvPr/>
        </p:nvSpPr>
        <p:spPr>
          <a:xfrm>
            <a:off x="2413529" y="1462458"/>
            <a:ext cx="430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MEMBERS FINAL NOTIFICATION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BFC15-2BB4-B196-47DE-2F824DFF05CA}"/>
              </a:ext>
            </a:extLst>
          </p:cNvPr>
          <p:cNvSpPr txBox="1"/>
          <p:nvPr/>
        </p:nvSpPr>
        <p:spPr>
          <a:xfrm>
            <a:off x="1022881" y="4825837"/>
            <a:ext cx="708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Final email notification sent 90 days after the initial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Failure to respond to the final email places members at risk of having incremental IPPs checked and MROWS orders canceled.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7AACDA9-CC7D-C771-0FF7-3C0EF162C5D1}"/>
              </a:ext>
            </a:extLst>
          </p:cNvPr>
          <p:cNvGraphicFramePr>
            <a:graphicFrameLocks/>
          </p:cNvGraphicFramePr>
          <p:nvPr/>
        </p:nvGraphicFramePr>
        <p:xfrm>
          <a:off x="1022880" y="1949442"/>
          <a:ext cx="70823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1496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MARFORRES IPAC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EC4C9-0F3E-ACA9-5E97-7BBD5D8F9C83}"/>
              </a:ext>
            </a:extLst>
          </p:cNvPr>
          <p:cNvSpPr txBox="1"/>
          <p:nvPr/>
        </p:nvSpPr>
        <p:spPr>
          <a:xfrm>
            <a:off x="301535" y="1559081"/>
            <a:ext cx="85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RESERVE TRAVEL POINTS OF 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5BCDD-860C-013B-9E9F-3A6C48DB0F63}"/>
              </a:ext>
            </a:extLst>
          </p:cNvPr>
          <p:cNvSpPr txBox="1"/>
          <p:nvPr/>
        </p:nvSpPr>
        <p:spPr>
          <a:xfrm>
            <a:off x="1096963" y="2381251"/>
            <a:ext cx="71238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CWO2 GUSTAVO YQUE</a:t>
            </a:r>
          </a:p>
          <a:p>
            <a:r>
              <a:rPr lang="en-US" dirty="0">
                <a:hlinkClick r:id="rId6"/>
              </a:rPr>
              <a:t>GUSTAVO.YQUE@USMC.MIL</a:t>
            </a:r>
            <a:endParaRPr lang="en-US" dirty="0"/>
          </a:p>
          <a:p>
            <a:r>
              <a:rPr lang="en-US" dirty="0"/>
              <a:t>(504) 697-7979</a:t>
            </a:r>
          </a:p>
          <a:p>
            <a:endParaRPr lang="en-US" dirty="0"/>
          </a:p>
          <a:p>
            <a:r>
              <a:rPr lang="en-US" dirty="0"/>
              <a:t>SSGT STEVEN HERNANDEZ</a:t>
            </a:r>
          </a:p>
          <a:p>
            <a:r>
              <a:rPr lang="en-US" dirty="0">
                <a:hlinkClick r:id="rId7"/>
              </a:rPr>
              <a:t>STEVEN.M.HERNADEZ@USMC.MIL</a:t>
            </a:r>
            <a:endParaRPr lang="en-US" dirty="0"/>
          </a:p>
          <a:p>
            <a:r>
              <a:rPr lang="en-US" dirty="0"/>
              <a:t>(504) 697-8920</a:t>
            </a:r>
          </a:p>
          <a:p>
            <a:endParaRPr lang="en-US" dirty="0"/>
          </a:p>
          <a:p>
            <a:r>
              <a:rPr lang="en-US" dirty="0"/>
              <a:t>RTS OMB</a:t>
            </a:r>
          </a:p>
          <a:p>
            <a:r>
              <a:rPr lang="en-US" dirty="0">
                <a:hlinkClick r:id="rId8"/>
              </a:rPr>
              <a:t>OMB.MFR_IPAC_RTS@USMC.MIL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MARFORRES IPAC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EC4C9-0F3E-ACA9-5E97-7BBD5D8F9C83}"/>
              </a:ext>
            </a:extLst>
          </p:cNvPr>
          <p:cNvSpPr txBox="1"/>
          <p:nvPr/>
        </p:nvSpPr>
        <p:spPr>
          <a:xfrm>
            <a:off x="15514" y="1452512"/>
            <a:ext cx="911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READY RESERVE BRANCH POINTS OF 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5BCDD-860C-013B-9E9F-3A6C48DB0F63}"/>
              </a:ext>
            </a:extLst>
          </p:cNvPr>
          <p:cNvSpPr txBox="1"/>
          <p:nvPr/>
        </p:nvSpPr>
        <p:spPr>
          <a:xfrm>
            <a:off x="336430" y="2231121"/>
            <a:ext cx="8384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CWO3 ANARIAN JEFFRIES </a:t>
            </a:r>
          </a:p>
          <a:p>
            <a:r>
              <a:rPr lang="en-US" dirty="0">
                <a:hlinkClick r:id="rId6"/>
              </a:rPr>
              <a:t>ANARIAN.JEFFRIES@USMC.MIL</a:t>
            </a:r>
            <a:endParaRPr lang="en-US" dirty="0"/>
          </a:p>
          <a:p>
            <a:r>
              <a:rPr lang="en-US" dirty="0"/>
              <a:t>(504) 697-7922</a:t>
            </a:r>
          </a:p>
          <a:p>
            <a:endParaRPr lang="en-US" dirty="0"/>
          </a:p>
          <a:p>
            <a:r>
              <a:rPr lang="en-US" dirty="0"/>
              <a:t>CWO2 ALICIA POLK</a:t>
            </a:r>
          </a:p>
          <a:p>
            <a:r>
              <a:rPr lang="en-US" dirty="0">
                <a:hlinkClick r:id="rId6"/>
              </a:rPr>
              <a:t>ALICIA.POLK@USMC.MIL</a:t>
            </a:r>
            <a:endParaRPr lang="en-US" dirty="0"/>
          </a:p>
          <a:p>
            <a:r>
              <a:rPr lang="en-US" dirty="0"/>
              <a:t>(504) 697-7988</a:t>
            </a:r>
          </a:p>
          <a:p>
            <a:endParaRPr lang="en-US" dirty="0"/>
          </a:p>
          <a:p>
            <a:r>
              <a:rPr lang="en-US" dirty="0"/>
              <a:t>GS09 CHARLES ADDISON</a:t>
            </a:r>
          </a:p>
          <a:p>
            <a:r>
              <a:rPr lang="en-US" dirty="0">
                <a:hlinkClick r:id="rId7"/>
              </a:rPr>
              <a:t>CHARLES.D.ADDISON@USMC.MIL</a:t>
            </a:r>
            <a:endParaRPr lang="en-US" dirty="0"/>
          </a:p>
          <a:p>
            <a:r>
              <a:rPr lang="en-US" dirty="0"/>
              <a:t>(504) 697-8957</a:t>
            </a:r>
          </a:p>
          <a:p>
            <a:endParaRPr lang="en-US" dirty="0"/>
          </a:p>
          <a:p>
            <a:r>
              <a:rPr lang="en-US" dirty="0"/>
              <a:t>GS09 ANDREW JACKSON III</a:t>
            </a:r>
          </a:p>
          <a:p>
            <a:r>
              <a:rPr lang="en-US" dirty="0">
                <a:hlinkClick r:id="rId8"/>
              </a:rPr>
              <a:t>ANDREW.JACKSON@USMC.MIL</a:t>
            </a:r>
            <a:endParaRPr lang="en-US" dirty="0"/>
          </a:p>
          <a:p>
            <a:r>
              <a:rPr lang="en-US" dirty="0"/>
              <a:t>(504) 697-8921</a:t>
            </a:r>
          </a:p>
        </p:txBody>
      </p:sp>
    </p:spTree>
    <p:extLst>
      <p:ext uri="{BB962C8B-B14F-4D97-AF65-F5344CB8AC3E}">
        <p14:creationId xmlns:p14="http://schemas.microsoft.com/office/powerpoint/2010/main" val="113750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MARFORRES IPAC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EC4C9-0F3E-ACA9-5E97-7BBD5D8F9C83}"/>
              </a:ext>
            </a:extLst>
          </p:cNvPr>
          <p:cNvSpPr txBox="1"/>
          <p:nvPr/>
        </p:nvSpPr>
        <p:spPr>
          <a:xfrm>
            <a:off x="309472" y="3013501"/>
            <a:ext cx="85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CAN WE BETTER SERVE YOU?</a:t>
            </a:r>
          </a:p>
        </p:txBody>
      </p:sp>
    </p:spTree>
    <p:extLst>
      <p:ext uri="{BB962C8B-B14F-4D97-AF65-F5344CB8AC3E}">
        <p14:creationId xmlns:p14="http://schemas.microsoft.com/office/powerpoint/2010/main" val="206916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l="-6000" t="-17000" r="3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748599" y="370663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II MEF, 2MAW, MCAS, MCBE, MSOC,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RSUE-E, CAMP LEJEUNE IMA DET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21107" y="3591214"/>
            <a:ext cx="15536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MCAGCC 29 PALMS IMA DET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3640" y="4782930"/>
            <a:ext cx="216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MARFORPAC, JICP, MCB, USPACOM HAWAII IMA DET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75200" y="51823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4DIV, ESDR, MARFORNOR, 4MLG,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DCIL, MCIRSA, MCLO, MFR1, MFR7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25399" y="593637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CCOM, FCEN, FSOU, SCOM, USSO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FLORIDA IMA DET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34281" y="4183376"/>
            <a:ext cx="1580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MCAS BEAUFORT IMA DET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47447" y="4257874"/>
            <a:ext cx="16482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LOGCOM ALBANY GA IMA DET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27251" y="2548886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MARCORCYBER, MCSB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FT GEORGE MD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IMA DET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0030" y="3152330"/>
            <a:ext cx="2819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USNORTHCOM IMA DET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PETERSON AFB 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PROD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82578" y="262627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USSTRATCOM IMA DET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OFFUTT AFB NE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75200" y="218869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USTRANSCOM SCOTT AFB 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5-Point Star 59"/>
          <p:cNvSpPr/>
          <p:nvPr/>
        </p:nvSpPr>
        <p:spPr>
          <a:xfrm>
            <a:off x="1768707" y="3584771"/>
            <a:ext cx="152400" cy="1154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5-Point Star 61"/>
          <p:cNvSpPr/>
          <p:nvPr/>
        </p:nvSpPr>
        <p:spPr>
          <a:xfrm>
            <a:off x="548100" y="4798324"/>
            <a:ext cx="190500" cy="20651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3077630" y="2897673"/>
            <a:ext cx="152400" cy="1503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4189056" y="2491897"/>
            <a:ext cx="143978" cy="1381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5-Point Star 65"/>
          <p:cNvSpPr/>
          <p:nvPr/>
        </p:nvSpPr>
        <p:spPr>
          <a:xfrm>
            <a:off x="5748599" y="4917013"/>
            <a:ext cx="237601" cy="2087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7335424" y="5370958"/>
            <a:ext cx="188110" cy="16854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5-Point Star 67"/>
          <p:cNvSpPr/>
          <p:nvPr/>
        </p:nvSpPr>
        <p:spPr>
          <a:xfrm>
            <a:off x="6835520" y="4298792"/>
            <a:ext cx="117920" cy="14899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5-Point Star 68"/>
          <p:cNvSpPr/>
          <p:nvPr/>
        </p:nvSpPr>
        <p:spPr>
          <a:xfrm>
            <a:off x="7236567" y="4060477"/>
            <a:ext cx="197714" cy="12960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5-Point Star 69"/>
          <p:cNvSpPr/>
          <p:nvPr/>
        </p:nvSpPr>
        <p:spPr>
          <a:xfrm>
            <a:off x="7572138" y="3657117"/>
            <a:ext cx="148806" cy="16679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5-Point Star 70"/>
          <p:cNvSpPr/>
          <p:nvPr/>
        </p:nvSpPr>
        <p:spPr>
          <a:xfrm>
            <a:off x="7623300" y="3230914"/>
            <a:ext cx="215036" cy="1283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5-Point Star 71"/>
          <p:cNvSpPr/>
          <p:nvPr/>
        </p:nvSpPr>
        <p:spPr>
          <a:xfrm>
            <a:off x="5943600" y="2385853"/>
            <a:ext cx="174267" cy="1751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5-Point Star 74"/>
          <p:cNvSpPr/>
          <p:nvPr/>
        </p:nvSpPr>
        <p:spPr>
          <a:xfrm>
            <a:off x="7619122" y="2822747"/>
            <a:ext cx="243815" cy="1822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43600" y="2954716"/>
            <a:ext cx="34549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DC, CD&amp;I, DLOG, FCOM, MSCG, SAFE,        HQMP, HQRA, HQTE, HQTR, MCIS, JECC, M4LP, MCB, MCRC,      OMFR, SSSO, SYSC,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TECQ, WWR1, AVIA, JCOM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HQC4, IGMC, LSSS, MCRC  VIRGINIA                 AREA IMA DET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CO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3341" y="340465"/>
            <a:ext cx="5511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MARINE CORPS SUPPORT FACILITY</a:t>
            </a:r>
          </a:p>
          <a:p>
            <a:pPr algn="ctr"/>
            <a:r>
              <a:rPr lang="en-US" sz="800" b="1" dirty="0"/>
              <a:t>MARINE FORCES RESERVE</a:t>
            </a:r>
          </a:p>
          <a:p>
            <a:pPr algn="ctr"/>
            <a:r>
              <a:rPr lang="en-US" sz="800" b="1" dirty="0"/>
              <a:t>INSTALLATION PERSONNEL ADMINISTRATION CENTER</a:t>
            </a:r>
          </a:p>
          <a:p>
            <a:pPr algn="ctr"/>
            <a:r>
              <a:rPr lang="en-US" sz="800" b="1" dirty="0"/>
              <a:t>NEW ORLEANS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48599" y="370738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II MEF, 2MAW, MCAS, MCBE, MSOC,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RSUE-E, CAMP LEJEUNE IMA DET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21107" y="3591214"/>
            <a:ext cx="15536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MCAGCC 29 PALMS IMA DET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9937" y="59527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4DIV, ESDR, MARFORNOR, 4MLG,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DCIL, MCIRSA, MCLO, MFR1, MFR7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34281" y="4183376"/>
            <a:ext cx="1580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MCAS BEAUFORT IMA DET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47447" y="4257874"/>
            <a:ext cx="16482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LOGCOM ALBANY GA IMA DET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7251" y="2548886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MARCORCYBER, MCSB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FT GEORGE MD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IMA DET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2578" y="262627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USSTRATCOM IMA DET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black"/>
                </a:solidFill>
                <a:latin typeface="Calibri"/>
              </a:rPr>
              <a:t>OFFUTT AFB NE</a:t>
            </a:r>
          </a:p>
        </p:txBody>
      </p:sp>
      <p:sp>
        <p:nvSpPr>
          <p:cNvPr id="61" name="5-Point Star 60"/>
          <p:cNvSpPr/>
          <p:nvPr/>
        </p:nvSpPr>
        <p:spPr>
          <a:xfrm>
            <a:off x="1768707" y="3584771"/>
            <a:ext cx="152400" cy="1154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5-Point Star 72"/>
          <p:cNvSpPr/>
          <p:nvPr/>
        </p:nvSpPr>
        <p:spPr>
          <a:xfrm>
            <a:off x="3077630" y="2897673"/>
            <a:ext cx="152400" cy="15032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4189056" y="2491897"/>
            <a:ext cx="143978" cy="1381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5-Point Star 75"/>
          <p:cNvSpPr/>
          <p:nvPr/>
        </p:nvSpPr>
        <p:spPr>
          <a:xfrm>
            <a:off x="5748599" y="4917013"/>
            <a:ext cx="237601" cy="20874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5-Point Star 76"/>
          <p:cNvSpPr/>
          <p:nvPr/>
        </p:nvSpPr>
        <p:spPr>
          <a:xfrm>
            <a:off x="7325614" y="5464516"/>
            <a:ext cx="197920" cy="19316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6797719" y="4269025"/>
            <a:ext cx="135390" cy="13199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5-Point Star 78"/>
          <p:cNvSpPr/>
          <p:nvPr/>
        </p:nvSpPr>
        <p:spPr>
          <a:xfrm>
            <a:off x="7567202" y="3864803"/>
            <a:ext cx="158680" cy="13459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7623300" y="3230914"/>
            <a:ext cx="215036" cy="12832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5-Point Star 80"/>
          <p:cNvSpPr/>
          <p:nvPr/>
        </p:nvSpPr>
        <p:spPr>
          <a:xfrm>
            <a:off x="5943600" y="2385853"/>
            <a:ext cx="174267" cy="17510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5-Point Star 81"/>
          <p:cNvSpPr/>
          <p:nvPr/>
        </p:nvSpPr>
        <p:spPr>
          <a:xfrm>
            <a:off x="7619122" y="2822747"/>
            <a:ext cx="243815" cy="18224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43599" y="2955566"/>
            <a:ext cx="34549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DC, CD&amp;I, DLOG, FCOM, MSCG, SAFE,        HQMP, HQRA, HQTE, HQTR, MCIS, JECC, M4LP, MCB, MCRC,      OMFR, SSSO, SYSC,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TECQ, WWR1, AVIA, JCOM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HQC4, IGMC, LSSS, MCRC  VIRGINIA                 AREA IMA DET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CO B</a:t>
            </a:r>
          </a:p>
        </p:txBody>
      </p:sp>
      <p:sp>
        <p:nvSpPr>
          <p:cNvPr id="96" name="5-Point Star 95"/>
          <p:cNvSpPr/>
          <p:nvPr/>
        </p:nvSpPr>
        <p:spPr>
          <a:xfrm>
            <a:off x="5988864" y="1944886"/>
            <a:ext cx="123139" cy="11967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477704" y="2975237"/>
            <a:ext cx="152400" cy="12700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5-Point Star 97"/>
          <p:cNvSpPr/>
          <p:nvPr/>
        </p:nvSpPr>
        <p:spPr>
          <a:xfrm>
            <a:off x="1607861" y="3950874"/>
            <a:ext cx="152400" cy="12369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5-Point Star 99"/>
          <p:cNvSpPr/>
          <p:nvPr/>
        </p:nvSpPr>
        <p:spPr>
          <a:xfrm>
            <a:off x="4379274" y="4648921"/>
            <a:ext cx="152400" cy="12369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5847410" y="4818507"/>
            <a:ext cx="152400" cy="12369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6270600" y="4738128"/>
            <a:ext cx="152400" cy="12369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882379" y="3702994"/>
            <a:ext cx="685800" cy="651377"/>
            <a:chOff x="4722485" y="3703114"/>
            <a:chExt cx="685800" cy="651377"/>
          </a:xfrm>
        </p:grpSpPr>
        <p:sp>
          <p:nvSpPr>
            <p:cNvPr id="104" name="Rectangle 103"/>
            <p:cNvSpPr/>
            <p:nvPr/>
          </p:nvSpPr>
          <p:spPr>
            <a:xfrm>
              <a:off x="4722485" y="3703114"/>
              <a:ext cx="685800" cy="6513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600" b="1" u="sng">
                  <a:solidFill>
                    <a:schemeClr val="tx1"/>
                  </a:solidFill>
                </a:rPr>
                <a:t>San Diego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750340" y="3866201"/>
              <a:ext cx="625989" cy="191451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A Co ISB HQ</a:t>
              </a:r>
            </a:p>
            <a:p>
              <a:pPr algn="ctr"/>
              <a:r>
                <a:rPr lang="en-US" sz="600">
                  <a:solidFill>
                    <a:schemeClr val="tx1"/>
                  </a:solidFill>
                </a:rPr>
                <a:t>A Co ISB 1st </a:t>
              </a:r>
              <a:r>
                <a:rPr lang="en-US" sz="600" err="1">
                  <a:solidFill>
                    <a:schemeClr val="tx1"/>
                  </a:solidFill>
                </a:rPr>
                <a:t>Plt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750340" y="4118009"/>
              <a:ext cx="625989" cy="191451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DS Co ISB DST 4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321127" y="4523744"/>
            <a:ext cx="685800" cy="685800"/>
            <a:chOff x="6008232" y="4071635"/>
            <a:chExt cx="685800" cy="685800"/>
          </a:xfrm>
        </p:grpSpPr>
        <p:sp>
          <p:nvSpPr>
            <p:cNvPr id="108" name="Rectangle 107"/>
            <p:cNvSpPr/>
            <p:nvPr/>
          </p:nvSpPr>
          <p:spPr>
            <a:xfrm>
              <a:off x="6008232" y="4071635"/>
              <a:ext cx="685800" cy="685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San Antonio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038141" y="4238128"/>
              <a:ext cx="625989" cy="191451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A Co ISB 3d Plt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038141" y="4500875"/>
              <a:ext cx="625989" cy="191451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Ops Co ISB All </a:t>
              </a:r>
              <a:r>
                <a:rPr lang="en-US" sz="600" dirty="0" err="1">
                  <a:solidFill>
                    <a:schemeClr val="tx1"/>
                  </a:solidFill>
                </a:rPr>
                <a:t>Src</a:t>
              </a:r>
              <a:r>
                <a:rPr lang="en-US" sz="600" dirty="0">
                  <a:solidFill>
                    <a:schemeClr val="tx1"/>
                  </a:solidFill>
                </a:rPr>
                <a:t> Plt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280106" y="2058990"/>
            <a:ext cx="685800" cy="856893"/>
            <a:chOff x="5272318" y="2276893"/>
            <a:chExt cx="685800" cy="856893"/>
          </a:xfrm>
        </p:grpSpPr>
        <p:sp>
          <p:nvSpPr>
            <p:cNvPr id="112" name="Rectangle 111"/>
            <p:cNvSpPr/>
            <p:nvPr/>
          </p:nvSpPr>
          <p:spPr>
            <a:xfrm>
              <a:off x="5272318" y="2276893"/>
              <a:ext cx="685800" cy="8568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Aurora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302226" y="2406596"/>
              <a:ext cx="625989" cy="224267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Ops Co ISB HQ</a:t>
              </a:r>
            </a:p>
            <a:p>
              <a:r>
                <a:rPr lang="en-US" sz="600" dirty="0">
                  <a:solidFill>
                    <a:schemeClr val="tx1"/>
                  </a:solidFill>
                </a:rPr>
                <a:t>Ops Co ISB IMG Plt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302226" y="2697653"/>
              <a:ext cx="625989" cy="371832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DS Co ISB HQ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DS Co ISB DST 1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DS Co ISB DST 2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DS Co ISB DST 3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567580" y="5544133"/>
            <a:ext cx="685800" cy="402207"/>
            <a:chOff x="6743700" y="4114802"/>
            <a:chExt cx="685800" cy="402207"/>
          </a:xfrm>
        </p:grpSpPr>
        <p:sp>
          <p:nvSpPr>
            <p:cNvPr id="116" name="Rectangle 115"/>
            <p:cNvSpPr/>
            <p:nvPr/>
          </p:nvSpPr>
          <p:spPr>
            <a:xfrm>
              <a:off x="6743700" y="4114802"/>
              <a:ext cx="685800" cy="4022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New Orleans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773609" y="4274836"/>
              <a:ext cx="625989" cy="191451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HQTRS ISB Co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883987" y="4564824"/>
            <a:ext cx="685800" cy="541386"/>
            <a:chOff x="7508781" y="4087764"/>
            <a:chExt cx="685800" cy="541386"/>
          </a:xfrm>
        </p:grpSpPr>
        <p:sp>
          <p:nvSpPr>
            <p:cNvPr id="119" name="Rectangle 118"/>
            <p:cNvSpPr/>
            <p:nvPr/>
          </p:nvSpPr>
          <p:spPr>
            <a:xfrm>
              <a:off x="7508781" y="4087764"/>
              <a:ext cx="685800" cy="5413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Mobile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534292" y="4250686"/>
              <a:ext cx="625989" cy="313694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BS Co ISB HQ</a:t>
              </a:r>
            </a:p>
            <a:p>
              <a:pPr algn="ctr"/>
              <a:r>
                <a:rPr lang="en-US" sz="600">
                  <a:solidFill>
                    <a:schemeClr val="tx1"/>
                  </a:solidFill>
                </a:rPr>
                <a:t>BS Co ISB GSP</a:t>
              </a:r>
            </a:p>
            <a:p>
              <a:pPr algn="ctr"/>
              <a:r>
                <a:rPr lang="en-US" sz="600">
                  <a:solidFill>
                    <a:schemeClr val="tx1"/>
                  </a:solidFill>
                </a:rPr>
                <a:t>BS Co ISB METOC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059393" y="3668125"/>
            <a:ext cx="882827" cy="541867"/>
            <a:chOff x="8247110" y="3664132"/>
            <a:chExt cx="685800" cy="393518"/>
          </a:xfrm>
        </p:grpSpPr>
        <p:sp>
          <p:nvSpPr>
            <p:cNvPr id="122" name="Rectangle 121"/>
            <p:cNvSpPr/>
            <p:nvPr/>
          </p:nvSpPr>
          <p:spPr>
            <a:xfrm>
              <a:off x="8247110" y="3664132"/>
              <a:ext cx="685800" cy="39351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Camp </a:t>
              </a:r>
              <a:r>
                <a:rPr lang="en-US" sz="600" b="1" u="sng" err="1">
                  <a:solidFill>
                    <a:prstClr val="black"/>
                  </a:solidFill>
                </a:rPr>
                <a:t>Lejuene</a:t>
              </a:r>
              <a:endParaRPr lang="en-US" sz="600" b="1" u="sng">
                <a:solidFill>
                  <a:prstClr val="black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277017" y="3808489"/>
              <a:ext cx="625989" cy="204795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Ops Co ISB </a:t>
              </a:r>
              <a:r>
                <a:rPr lang="en-US" sz="600" err="1">
                  <a:solidFill>
                    <a:schemeClr val="tx1"/>
                  </a:solidFill>
                </a:rPr>
                <a:t>Coll</a:t>
              </a:r>
              <a:r>
                <a:rPr lang="en-US" sz="600">
                  <a:solidFill>
                    <a:schemeClr val="tx1"/>
                  </a:solidFill>
                </a:rPr>
                <a:t> Cell</a:t>
              </a:r>
            </a:p>
            <a:p>
              <a:pPr algn="ctr"/>
              <a:r>
                <a:rPr lang="en-US" sz="600">
                  <a:solidFill>
                    <a:schemeClr val="tx1"/>
                  </a:solidFill>
                </a:rPr>
                <a:t>Ops Co ISB OSINT Cell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962464" y="1446210"/>
            <a:ext cx="685800" cy="383023"/>
            <a:chOff x="6351132" y="2110327"/>
            <a:chExt cx="685800" cy="383023"/>
          </a:xfrm>
        </p:grpSpPr>
        <p:sp>
          <p:nvSpPr>
            <p:cNvPr id="125" name="Rectangle 124"/>
            <p:cNvSpPr/>
            <p:nvPr/>
          </p:nvSpPr>
          <p:spPr>
            <a:xfrm>
              <a:off x="6351132" y="2110327"/>
              <a:ext cx="685800" cy="38302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Great Lakes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381041" y="2272811"/>
              <a:ext cx="625989" cy="192024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A Co ISB 2d </a:t>
              </a:r>
              <a:r>
                <a:rPr lang="en-US" sz="600" err="1">
                  <a:solidFill>
                    <a:schemeClr val="tx1"/>
                  </a:solidFill>
                </a:rPr>
                <a:t>Plt</a:t>
              </a:r>
              <a:endParaRPr lang="en-US" sz="60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171276" y="2464279"/>
            <a:ext cx="685800" cy="383023"/>
            <a:chOff x="8422366" y="2380242"/>
            <a:chExt cx="685800" cy="383023"/>
          </a:xfrm>
        </p:grpSpPr>
        <p:sp>
          <p:nvSpPr>
            <p:cNvPr id="128" name="Rectangle 127"/>
            <p:cNvSpPr/>
            <p:nvPr/>
          </p:nvSpPr>
          <p:spPr>
            <a:xfrm>
              <a:off x="8422366" y="2380242"/>
              <a:ext cx="685800" cy="38302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Brooklyn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52274" y="2535665"/>
              <a:ext cx="625989" cy="192024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rgbClr val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B Co ISB 2d </a:t>
              </a:r>
              <a:r>
                <a:rPr lang="en-US" sz="600" err="1">
                  <a:solidFill>
                    <a:schemeClr val="tx1"/>
                  </a:solidFill>
                </a:rPr>
                <a:t>Plt</a:t>
              </a:r>
              <a:endParaRPr lang="en-US" sz="600">
                <a:solidFill>
                  <a:schemeClr val="tx1"/>
                </a:solidFill>
              </a:endParaRPr>
            </a:p>
          </p:txBody>
        </p:sp>
      </p:grpSp>
      <p:sp>
        <p:nvSpPr>
          <p:cNvPr id="130" name="5-Point Star 129"/>
          <p:cNvSpPr/>
          <p:nvPr/>
        </p:nvSpPr>
        <p:spPr>
          <a:xfrm>
            <a:off x="8032398" y="2399250"/>
            <a:ext cx="123139" cy="11967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6628006" y="1916518"/>
            <a:ext cx="685800" cy="604082"/>
            <a:chOff x="7258050" y="2159119"/>
            <a:chExt cx="685800" cy="604082"/>
          </a:xfrm>
        </p:grpSpPr>
        <p:sp>
          <p:nvSpPr>
            <p:cNvPr id="132" name="Rectangle 131"/>
            <p:cNvSpPr/>
            <p:nvPr/>
          </p:nvSpPr>
          <p:spPr>
            <a:xfrm>
              <a:off x="7258050" y="2159119"/>
              <a:ext cx="685800" cy="6040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Quantico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287959" y="2308384"/>
              <a:ext cx="625989" cy="192024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Ops Co ISB Topo Plt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87959" y="2533808"/>
              <a:ext cx="625989" cy="191451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DS Co ISB DST 5</a:t>
              </a:r>
            </a:p>
          </p:txBody>
        </p:sp>
      </p:grpSp>
      <p:cxnSp>
        <p:nvCxnSpPr>
          <p:cNvPr id="136" name="Straight Arrow Connector 135"/>
          <p:cNvCxnSpPr>
            <a:stCxn id="140" idx="0"/>
            <a:endCxn id="138" idx="2"/>
          </p:cNvCxnSpPr>
          <p:nvPr/>
        </p:nvCxnSpPr>
        <p:spPr>
          <a:xfrm flipH="1" flipV="1">
            <a:off x="7730818" y="2369918"/>
            <a:ext cx="81819" cy="696243"/>
          </a:xfrm>
          <a:prstGeom prst="straightConnector1">
            <a:avLst/>
          </a:prstGeom>
          <a:ln w="12700">
            <a:solidFill>
              <a:srgbClr val="000000"/>
            </a:solidFill>
            <a:headEnd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7387918" y="1986895"/>
            <a:ext cx="685800" cy="383023"/>
            <a:chOff x="8390817" y="3063150"/>
            <a:chExt cx="685800" cy="383023"/>
          </a:xfrm>
        </p:grpSpPr>
        <p:sp>
          <p:nvSpPr>
            <p:cNvPr id="138" name="Rectangle 137"/>
            <p:cNvSpPr/>
            <p:nvPr/>
          </p:nvSpPr>
          <p:spPr>
            <a:xfrm>
              <a:off x="8390817" y="3063150"/>
              <a:ext cx="685800" cy="38302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US" sz="600" b="1" u="sng">
                  <a:solidFill>
                    <a:prstClr val="black"/>
                  </a:solidFill>
                </a:rPr>
                <a:t>Anacostia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20726" y="3218573"/>
              <a:ext cx="625989" cy="192024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rgbClr val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B Co ISB HQ</a:t>
              </a:r>
            </a:p>
            <a:p>
              <a:pPr algn="ctr"/>
              <a:r>
                <a:rPr lang="en-US" sz="600">
                  <a:solidFill>
                    <a:schemeClr val="tx1"/>
                  </a:solidFill>
                </a:rPr>
                <a:t>B Co ISB 1st </a:t>
              </a:r>
              <a:r>
                <a:rPr lang="en-US" sz="600" err="1">
                  <a:solidFill>
                    <a:schemeClr val="tx1"/>
                  </a:solidFill>
                </a:rPr>
                <a:t>Plt</a:t>
              </a:r>
              <a:endParaRPr lang="en-US" sz="600">
                <a:solidFill>
                  <a:schemeClr val="tx1"/>
                </a:solidFill>
              </a:endParaRPr>
            </a:p>
          </p:txBody>
        </p:sp>
      </p:grpSp>
      <p:sp>
        <p:nvSpPr>
          <p:cNvPr id="140" name="5-Point Star 139"/>
          <p:cNvSpPr/>
          <p:nvPr/>
        </p:nvSpPr>
        <p:spPr>
          <a:xfrm>
            <a:off x="7751067" y="3066161"/>
            <a:ext cx="123139" cy="11967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1" name="Straight Arrow Connector 140"/>
          <p:cNvCxnSpPr>
            <a:endCxn id="135" idx="2"/>
          </p:cNvCxnSpPr>
          <p:nvPr/>
        </p:nvCxnSpPr>
        <p:spPr>
          <a:xfrm flipH="1" flipV="1">
            <a:off x="6970910" y="2482658"/>
            <a:ext cx="751034" cy="806062"/>
          </a:xfrm>
          <a:prstGeom prst="straightConnector1">
            <a:avLst/>
          </a:prstGeom>
          <a:ln w="12700">
            <a:solidFill>
              <a:srgbClr val="000000"/>
            </a:solidFill>
            <a:headEnd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5-Point Star 141"/>
          <p:cNvSpPr/>
          <p:nvPr/>
        </p:nvSpPr>
        <p:spPr>
          <a:xfrm>
            <a:off x="7289184" y="4072160"/>
            <a:ext cx="135390" cy="13199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3" name="Straight Arrow Connector 142"/>
          <p:cNvCxnSpPr>
            <a:endCxn id="102" idx="4"/>
          </p:cNvCxnSpPr>
          <p:nvPr/>
        </p:nvCxnSpPr>
        <p:spPr>
          <a:xfrm flipH="1">
            <a:off x="6423000" y="4593959"/>
            <a:ext cx="460987" cy="191417"/>
          </a:xfrm>
          <a:prstGeom prst="straightConnector1">
            <a:avLst/>
          </a:prstGeom>
          <a:ln w="12700">
            <a:solidFill>
              <a:srgbClr val="000000"/>
            </a:solidFill>
            <a:headEnd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5923610" y="4956907"/>
            <a:ext cx="11286" cy="592628"/>
          </a:xfrm>
          <a:prstGeom prst="straightConnector1">
            <a:avLst/>
          </a:prstGeom>
          <a:ln w="12700">
            <a:solidFill>
              <a:srgbClr val="000000"/>
            </a:solidFill>
            <a:headEnd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:a16="http://schemas.microsoft.com/office/drawing/2014/main" id="{9AACD87F-882D-AB23-5E00-5440C9325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99" y="5543680"/>
            <a:ext cx="2149948" cy="1228565"/>
          </a:xfrm>
          <a:prstGeom prst="rect">
            <a:avLst/>
          </a:prstGeom>
        </p:spPr>
      </p:pic>
      <p:cxnSp>
        <p:nvCxnSpPr>
          <p:cNvPr id="145" name="Straight Arrow Connector 144"/>
          <p:cNvCxnSpPr>
            <a:stCxn id="100" idx="2"/>
          </p:cNvCxnSpPr>
          <p:nvPr/>
        </p:nvCxnSpPr>
        <p:spPr>
          <a:xfrm flipH="1">
            <a:off x="4037291" y="4772619"/>
            <a:ext cx="355269" cy="97578"/>
          </a:xfrm>
          <a:prstGeom prst="straightConnector1">
            <a:avLst/>
          </a:prstGeom>
          <a:ln w="12700">
            <a:solidFill>
              <a:srgbClr val="000000"/>
            </a:solidFill>
            <a:headEnd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79" idx="4"/>
          </p:cNvCxnSpPr>
          <p:nvPr/>
        </p:nvCxnSpPr>
        <p:spPr>
          <a:xfrm flipH="1" flipV="1">
            <a:off x="7725882" y="3916215"/>
            <a:ext cx="328575" cy="15459"/>
          </a:xfrm>
          <a:prstGeom prst="straightConnector1">
            <a:avLst/>
          </a:prstGeom>
          <a:ln w="12700">
            <a:solidFill>
              <a:srgbClr val="000000"/>
            </a:solidFill>
            <a:headEnd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648264" y="1817259"/>
            <a:ext cx="359316" cy="166567"/>
          </a:xfrm>
          <a:prstGeom prst="straightConnector1">
            <a:avLst/>
          </a:prstGeom>
          <a:ln w="12700">
            <a:solidFill>
              <a:srgbClr val="000000"/>
            </a:solidFill>
            <a:headEnd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3170380" y="3032077"/>
            <a:ext cx="138477" cy="173570"/>
          </a:xfrm>
          <a:prstGeom prst="straightConnector1">
            <a:avLst/>
          </a:prstGeom>
          <a:ln w="12700">
            <a:solidFill>
              <a:srgbClr val="000000"/>
            </a:solidFill>
            <a:headEnd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5-Point Star 92">
            <a:extLst>
              <a:ext uri="{FF2B5EF4-FFF2-40B4-BE49-F238E27FC236}">
                <a16:creationId xmlns:a16="http://schemas.microsoft.com/office/drawing/2014/main" id="{A125A318-3904-D97F-C5AC-31C98C1683F9}"/>
              </a:ext>
            </a:extLst>
          </p:cNvPr>
          <p:cNvSpPr/>
          <p:nvPr/>
        </p:nvSpPr>
        <p:spPr>
          <a:xfrm>
            <a:off x="2393031" y="6096351"/>
            <a:ext cx="121666" cy="8945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5-Point Star 92">
            <a:extLst>
              <a:ext uri="{FF2B5EF4-FFF2-40B4-BE49-F238E27FC236}">
                <a16:creationId xmlns:a16="http://schemas.microsoft.com/office/drawing/2014/main" id="{9959BDF1-2143-290E-E8BF-B5127DE957BF}"/>
              </a:ext>
            </a:extLst>
          </p:cNvPr>
          <p:cNvSpPr/>
          <p:nvPr/>
        </p:nvSpPr>
        <p:spPr>
          <a:xfrm>
            <a:off x="2535411" y="6254551"/>
            <a:ext cx="121666" cy="8945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5-Point Star 92">
            <a:extLst>
              <a:ext uri="{FF2B5EF4-FFF2-40B4-BE49-F238E27FC236}">
                <a16:creationId xmlns:a16="http://schemas.microsoft.com/office/drawing/2014/main" id="{21BB1C56-459D-D0E8-8837-C3D9628D1E96}"/>
              </a:ext>
            </a:extLst>
          </p:cNvPr>
          <p:cNvSpPr/>
          <p:nvPr/>
        </p:nvSpPr>
        <p:spPr>
          <a:xfrm>
            <a:off x="1333087" y="6333652"/>
            <a:ext cx="121666" cy="8945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CEDC3E9-CD57-A5F3-EFCD-DFDBEAED9C70}"/>
              </a:ext>
            </a:extLst>
          </p:cNvPr>
          <p:cNvSpPr txBox="1"/>
          <p:nvPr/>
        </p:nvSpPr>
        <p:spPr>
          <a:xfrm>
            <a:off x="2611688" y="6155022"/>
            <a:ext cx="2839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III MEF, 1MAW, MCBB OKINAWA JAPAN IMA DET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027E3BE-EB70-FD67-4CA8-60558BC35C98}"/>
              </a:ext>
            </a:extLst>
          </p:cNvPr>
          <p:cNvSpPr txBox="1"/>
          <p:nvPr/>
        </p:nvSpPr>
        <p:spPr>
          <a:xfrm>
            <a:off x="2560805" y="5974231"/>
            <a:ext cx="2363147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latin typeface="Calibri"/>
              </a:rPr>
              <a:t>MARINE CORPS FORCES KOREA IMA DET </a:t>
            </a:r>
            <a:endParaRPr lang="en-US" sz="1000" b="1">
              <a:latin typeface="Calibri"/>
              <a:ea typeface="Calibri"/>
              <a:cs typeface="Calibri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E5D3C8C-BEAE-B83A-5BF9-B68EC86376E9}"/>
              </a:ext>
            </a:extLst>
          </p:cNvPr>
          <p:cNvGrpSpPr/>
          <p:nvPr/>
        </p:nvGrpSpPr>
        <p:grpSpPr>
          <a:xfrm>
            <a:off x="50333" y="5962840"/>
            <a:ext cx="923100" cy="754794"/>
            <a:chOff x="6113832" y="2110327"/>
            <a:chExt cx="923100" cy="754794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90BD312-C319-0F84-9AD5-0AA90A2E5481}"/>
                </a:ext>
              </a:extLst>
            </p:cNvPr>
            <p:cNvSpPr/>
            <p:nvPr/>
          </p:nvSpPr>
          <p:spPr>
            <a:xfrm>
              <a:off x="6113832" y="2110327"/>
              <a:ext cx="923100" cy="75479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r>
                <a:rPr lang="en-US" sz="600" b="1" u="sng"/>
                <a:t>MARFORSOUTH PEP</a:t>
              </a:r>
              <a:endParaRPr lang="en-US" sz="600" b="1" u="sng">
                <a:solidFill>
                  <a:prstClr val="black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53A9DF1-2F69-127D-E3AE-64DA28D2E16B}"/>
                </a:ext>
              </a:extLst>
            </p:cNvPr>
            <p:cNvSpPr/>
            <p:nvPr/>
          </p:nvSpPr>
          <p:spPr>
            <a:xfrm>
              <a:off x="6159561" y="2280721"/>
              <a:ext cx="831649" cy="540065"/>
            </a:xfrm>
            <a:prstGeom prst="rect">
              <a:avLst/>
            </a:prstGeom>
            <a:solidFill>
              <a:srgbClr val="A2AAAD"/>
            </a:solidFill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tIns="45720" rIns="34290" bIns="45720" rtlCol="0" anchor="ctr"/>
            <a:lstStyle/>
            <a:p>
              <a:pPr algn="ctr"/>
              <a: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  <a:t>Columbia</a:t>
              </a:r>
              <a:b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</a:br>
              <a: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  <a:t>Peru</a:t>
              </a:r>
              <a:b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</a:br>
              <a: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  <a:t>Chile</a:t>
              </a:r>
              <a:b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</a:br>
              <a: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  <a:t>Dominican Republic</a:t>
              </a:r>
              <a:b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</a:br>
              <a: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  <a:t>Brazil</a:t>
              </a:r>
              <a:b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</a:br>
              <a:r>
                <a:rPr lang="en-US" sz="600">
                  <a:solidFill>
                    <a:schemeClr val="tx1"/>
                  </a:solidFill>
                  <a:ea typeface="Calibri"/>
                  <a:cs typeface="Calibri"/>
                </a:rPr>
                <a:t>Argentina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38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RESERVE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94513" y="1438361"/>
            <a:ext cx="3328010" cy="5319760"/>
            <a:chOff x="3383722" y="1868318"/>
            <a:chExt cx="3355151" cy="3165074"/>
          </a:xfrm>
        </p:grpSpPr>
        <p:sp>
          <p:nvSpPr>
            <p:cNvPr id="13" name="Freeform 12"/>
            <p:cNvSpPr/>
            <p:nvPr/>
          </p:nvSpPr>
          <p:spPr>
            <a:xfrm>
              <a:off x="3859782" y="1868318"/>
              <a:ext cx="1272498" cy="561368"/>
            </a:xfrm>
            <a:custGeom>
              <a:avLst/>
              <a:gdLst>
                <a:gd name="connsiteX0" fmla="*/ 0 w 1686360"/>
                <a:gd name="connsiteY0" fmla="*/ 0 h 556579"/>
                <a:gd name="connsiteX1" fmla="*/ 1686360 w 1686360"/>
                <a:gd name="connsiteY1" fmla="*/ 0 h 556579"/>
                <a:gd name="connsiteX2" fmla="*/ 1686360 w 1686360"/>
                <a:gd name="connsiteY2" fmla="*/ 556579 h 556579"/>
                <a:gd name="connsiteX3" fmla="*/ 0 w 1686360"/>
                <a:gd name="connsiteY3" fmla="*/ 556579 h 556579"/>
                <a:gd name="connsiteX4" fmla="*/ 0 w 1686360"/>
                <a:gd name="connsiteY4" fmla="*/ 0 h 55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6360" h="556579">
                  <a:moveTo>
                    <a:pt x="0" y="0"/>
                  </a:moveTo>
                  <a:lnTo>
                    <a:pt x="1686360" y="0"/>
                  </a:lnTo>
                  <a:lnTo>
                    <a:pt x="1686360" y="556579"/>
                  </a:lnTo>
                  <a:lnTo>
                    <a:pt x="0" y="556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785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/>
                <a:t>IPAC Director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solidFill>
                    <a:schemeClr val="tx1"/>
                  </a:solidFill>
                </a:rPr>
                <a:t>CWO5 </a:t>
              </a:r>
              <a:r>
                <a:rPr lang="en-US" sz="1100" dirty="0">
                  <a:solidFill>
                    <a:schemeClr val="tx1"/>
                  </a:solidFill>
                </a:rPr>
                <a:t>Villa</a:t>
              </a:r>
              <a:endParaRPr lang="en-US" sz="1100" kern="1200" dirty="0">
                <a:solidFill>
                  <a:schemeClr val="tx1"/>
                </a:solidFill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  x8913</a:t>
              </a:r>
              <a:endParaRPr lang="en-US" sz="1100" kern="12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83722" y="4416786"/>
              <a:ext cx="1124071" cy="616606"/>
            </a:xfrm>
            <a:custGeom>
              <a:avLst/>
              <a:gdLst>
                <a:gd name="connsiteX0" fmla="*/ 0 w 1478243"/>
                <a:gd name="connsiteY0" fmla="*/ 0 h 556579"/>
                <a:gd name="connsiteX1" fmla="*/ 1478243 w 1478243"/>
                <a:gd name="connsiteY1" fmla="*/ 0 h 556579"/>
                <a:gd name="connsiteX2" fmla="*/ 1478243 w 1478243"/>
                <a:gd name="connsiteY2" fmla="*/ 556579 h 556579"/>
                <a:gd name="connsiteX3" fmla="*/ 0 w 1478243"/>
                <a:gd name="connsiteY3" fmla="*/ 556579 h 556579"/>
                <a:gd name="connsiteX4" fmla="*/ 0 w 1478243"/>
                <a:gd name="connsiteY4" fmla="*/ 0 h 55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243" h="556579">
                  <a:moveTo>
                    <a:pt x="0" y="0"/>
                  </a:moveTo>
                  <a:lnTo>
                    <a:pt x="1478243" y="0"/>
                  </a:lnTo>
                  <a:lnTo>
                    <a:pt x="1478243" y="556579"/>
                  </a:lnTo>
                  <a:lnTo>
                    <a:pt x="0" y="556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7854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b="1" dirty="0">
                  <a:solidFill>
                    <a:schemeClr val="tx1"/>
                  </a:solidFill>
                </a:rPr>
                <a:t>Team 1 *00-33</a:t>
              </a:r>
              <a:endParaRPr lang="en-US" dirty="0">
                <a:solidFill>
                  <a:schemeClr val="tx1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CWO2 Polk</a:t>
              </a:r>
              <a:endParaRPr lang="en-US" sz="1100" dirty="0">
                <a:solidFill>
                  <a:schemeClr val="tx1"/>
                </a:solidFill>
                <a:cs typeface="Calibri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 504-697-7922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  <a:cs typeface="Calibri"/>
                </a:rPr>
                <a:t>SSgt </a:t>
              </a:r>
              <a:r>
                <a:rPr lang="en-US" sz="1100" dirty="0" err="1">
                  <a:solidFill>
                    <a:schemeClr val="tx1"/>
                  </a:solidFill>
                  <a:cs typeface="Calibri"/>
                </a:rPr>
                <a:t>DeOleo</a:t>
              </a:r>
              <a:endParaRPr lang="en-US" sz="1100" dirty="0">
                <a:solidFill>
                  <a:schemeClr val="tx1"/>
                </a:solidFill>
                <a:cs typeface="Calibri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  <a:cs typeface="Calibri"/>
                </a:rPr>
                <a:t>504-697-7988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25627" y="2034824"/>
              <a:ext cx="1313246" cy="551955"/>
            </a:xfrm>
            <a:custGeom>
              <a:avLst/>
              <a:gdLst>
                <a:gd name="connsiteX0" fmla="*/ 0 w 1260881"/>
                <a:gd name="connsiteY0" fmla="*/ 0 h 556579"/>
                <a:gd name="connsiteX1" fmla="*/ 1260881 w 1260881"/>
                <a:gd name="connsiteY1" fmla="*/ 0 h 556579"/>
                <a:gd name="connsiteX2" fmla="*/ 1260881 w 1260881"/>
                <a:gd name="connsiteY2" fmla="*/ 556579 h 556579"/>
                <a:gd name="connsiteX3" fmla="*/ 0 w 1260881"/>
                <a:gd name="connsiteY3" fmla="*/ 556579 h 556579"/>
                <a:gd name="connsiteX4" fmla="*/ 0 w 1260881"/>
                <a:gd name="connsiteY4" fmla="*/ 0 h 55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881" h="556579">
                  <a:moveTo>
                    <a:pt x="0" y="0"/>
                  </a:moveTo>
                  <a:lnTo>
                    <a:pt x="1260881" y="0"/>
                  </a:lnTo>
                  <a:lnTo>
                    <a:pt x="1260881" y="556579"/>
                  </a:lnTo>
                  <a:lnTo>
                    <a:pt x="0" y="556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785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>
                  <a:solidFill>
                    <a:schemeClr val="bg1"/>
                  </a:solidFill>
                </a:rPr>
                <a:t>IPAC SNCOIC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MGySgt Roseboro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x7902</a:t>
              </a:r>
              <a:endParaRPr lang="en-US" sz="1100" kern="12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59782" y="2506976"/>
              <a:ext cx="1280613" cy="490789"/>
            </a:xfrm>
            <a:custGeom>
              <a:avLst/>
              <a:gdLst>
                <a:gd name="connsiteX0" fmla="*/ 0 w 1307245"/>
                <a:gd name="connsiteY0" fmla="*/ 0 h 556579"/>
                <a:gd name="connsiteX1" fmla="*/ 1307245 w 1307245"/>
                <a:gd name="connsiteY1" fmla="*/ 0 h 556579"/>
                <a:gd name="connsiteX2" fmla="*/ 1307245 w 1307245"/>
                <a:gd name="connsiteY2" fmla="*/ 556579 h 556579"/>
                <a:gd name="connsiteX3" fmla="*/ 0 w 1307245"/>
                <a:gd name="connsiteY3" fmla="*/ 556579 h 556579"/>
                <a:gd name="connsiteX4" fmla="*/ 0 w 1307245"/>
                <a:gd name="connsiteY4" fmla="*/ 0 h 55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245" h="556579">
                  <a:moveTo>
                    <a:pt x="0" y="0"/>
                  </a:moveTo>
                  <a:lnTo>
                    <a:pt x="1307245" y="0"/>
                  </a:lnTo>
                  <a:lnTo>
                    <a:pt x="1307245" y="556579"/>
                  </a:lnTo>
                  <a:lnTo>
                    <a:pt x="0" y="556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785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dirty="0">
                <a:solidFill>
                  <a:schemeClr val="bg1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chemeClr val="bg1"/>
                  </a:solidFill>
                </a:rPr>
                <a:t>Deputy Director</a:t>
              </a:r>
              <a:endParaRPr lang="en-US" sz="1100" b="1" dirty="0">
                <a:solidFill>
                  <a:schemeClr val="bg1"/>
                </a:solidFill>
                <a:cs typeface="Calibri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GS12 Byes</a:t>
              </a:r>
              <a:endParaRPr lang="en-US" sz="1100" dirty="0">
                <a:solidFill>
                  <a:schemeClr val="tx1"/>
                </a:solidFill>
                <a:cs typeface="Calibri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x7901</a:t>
              </a:r>
              <a:endParaRPr lang="en-US" sz="1100" dirty="0">
                <a:solidFill>
                  <a:schemeClr val="tx1"/>
                </a:solidFill>
                <a:cs typeface="Calibri"/>
              </a:endParaRPr>
            </a:p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3"/>
          <p:cNvSpPr/>
          <p:nvPr/>
        </p:nvSpPr>
        <p:spPr>
          <a:xfrm>
            <a:off x="5989734" y="5713551"/>
            <a:ext cx="1136269" cy="1044571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Team 3 *67-99</a:t>
            </a:r>
            <a:endParaRPr lang="en-US" dirty="0">
              <a:solidFill>
                <a:schemeClr val="tx1"/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GS9 Addison</a:t>
            </a:r>
            <a:endParaRPr lang="en-US" sz="1100" dirty="0">
              <a:solidFill>
                <a:schemeClr val="tx1"/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504-697-8957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*Gapped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504-697-7944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643605" y="3679026"/>
            <a:ext cx="1155107" cy="1436584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Ready Reserve </a:t>
            </a:r>
            <a:endParaRPr lang="en-US" dirty="0">
              <a:solidFill>
                <a:schemeClr val="tx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CWO3 Jeffries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504-697-7922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MSgt </a:t>
            </a:r>
            <a:r>
              <a:rPr lang="en-US" sz="1100" dirty="0">
                <a:solidFill>
                  <a:schemeClr val="tx1"/>
                </a:solidFill>
              </a:rPr>
              <a:t>Lucaterodiaz</a:t>
            </a:r>
            <a:endParaRPr lang="en-US" sz="1100" dirty="0">
              <a:solidFill>
                <a:schemeClr val="tx1"/>
              </a:solidFill>
              <a:cs typeface="Calibri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504-697-8952</a:t>
            </a: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655079" y="5721749"/>
            <a:ext cx="1152552" cy="1036373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Team 2 *34-66</a:t>
            </a:r>
            <a:endParaRPr lang="en-US" dirty="0">
              <a:solidFill>
                <a:schemeClr val="tx1"/>
              </a:solidFill>
            </a:endParaRP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GS9 Jackson III</a:t>
            </a: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504-697-8921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SSgt Spruill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504-697-8957</a:t>
            </a:r>
          </a:p>
        </p:txBody>
      </p:sp>
      <p:sp>
        <p:nvSpPr>
          <p:cNvPr id="32" name="Freeform 31"/>
          <p:cNvSpPr/>
          <p:nvPr/>
        </p:nvSpPr>
        <p:spPr>
          <a:xfrm>
            <a:off x="663261" y="3654918"/>
            <a:ext cx="1160419" cy="1460692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Cust Svc / Inbound 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GS11 O’Toole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x8992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MSgt Newton 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x7940</a:t>
            </a:r>
          </a:p>
        </p:txBody>
      </p:sp>
      <p:sp>
        <p:nvSpPr>
          <p:cNvPr id="33" name="Freeform 32"/>
          <p:cNvSpPr/>
          <p:nvPr/>
        </p:nvSpPr>
        <p:spPr>
          <a:xfrm>
            <a:off x="3263184" y="3652217"/>
            <a:ext cx="1096024" cy="1473341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Outbound 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GS09 Laphand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x8911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GySgt Johnson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x8956</a:t>
            </a:r>
          </a:p>
        </p:txBody>
      </p:sp>
      <p:sp>
        <p:nvSpPr>
          <p:cNvPr id="34" name="Freeform 33"/>
          <p:cNvSpPr/>
          <p:nvPr/>
        </p:nvSpPr>
        <p:spPr>
          <a:xfrm>
            <a:off x="2006293" y="3657561"/>
            <a:ext cx="1096024" cy="1458049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Maintenance 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CWO3 Gallegos</a:t>
            </a:r>
            <a:endParaRPr lang="en-US" sz="1100" dirty="0">
              <a:solidFill>
                <a:schemeClr val="tx1"/>
              </a:solidFill>
              <a:cs typeface="Calibri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x8950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SSgt Smith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x7997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95800" y="2381251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241203" y="3475297"/>
            <a:ext cx="6631546" cy="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80796" y="3483347"/>
            <a:ext cx="2" cy="16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11899" y="3342456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48866" y="2145406"/>
            <a:ext cx="263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952001" y="5559733"/>
            <a:ext cx="2600215" cy="8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241201" y="3505200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D994EB-A291-F0E5-9195-B3CF779F0A37}"/>
              </a:ext>
            </a:extLst>
          </p:cNvPr>
          <p:cNvCxnSpPr>
            <a:cxnSpLocks/>
          </p:cNvCxnSpPr>
          <p:nvPr/>
        </p:nvCxnSpPr>
        <p:spPr>
          <a:xfrm>
            <a:off x="2537137" y="3505200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34E9D5-0296-1C0B-60B2-39B9DC976D39}"/>
              </a:ext>
            </a:extLst>
          </p:cNvPr>
          <p:cNvCxnSpPr>
            <a:cxnSpLocks/>
          </p:cNvCxnSpPr>
          <p:nvPr/>
        </p:nvCxnSpPr>
        <p:spPr>
          <a:xfrm>
            <a:off x="3952001" y="5583004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25">
            <a:extLst>
              <a:ext uri="{FF2B5EF4-FFF2-40B4-BE49-F238E27FC236}">
                <a16:creationId xmlns:a16="http://schemas.microsoft.com/office/drawing/2014/main" id="{8DDBBDD5-B5ED-EA23-E583-A6A35D4437EA}"/>
              </a:ext>
            </a:extLst>
          </p:cNvPr>
          <p:cNvSpPr/>
          <p:nvPr/>
        </p:nvSpPr>
        <p:spPr>
          <a:xfrm>
            <a:off x="5981935" y="3658121"/>
            <a:ext cx="1143119" cy="1457489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Reserve Travel 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CWO2 Yque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x7979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SSgt Hernandez</a:t>
            </a:r>
            <a:endParaRPr lang="en-US" sz="1100" dirty="0">
              <a:solidFill>
                <a:schemeClr val="tx1"/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x8920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67E1F-45A1-DE09-A7CA-C1FA96979829}"/>
              </a:ext>
            </a:extLst>
          </p:cNvPr>
          <p:cNvCxnSpPr>
            <a:cxnSpLocks/>
          </p:cNvCxnSpPr>
          <p:nvPr/>
        </p:nvCxnSpPr>
        <p:spPr>
          <a:xfrm flipH="1">
            <a:off x="5231355" y="5125558"/>
            <a:ext cx="2296" cy="418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00429A-DE10-2D2F-16AE-7CD707586135}"/>
              </a:ext>
            </a:extLst>
          </p:cNvPr>
          <p:cNvCxnSpPr>
            <a:cxnSpLocks/>
          </p:cNvCxnSpPr>
          <p:nvPr/>
        </p:nvCxnSpPr>
        <p:spPr>
          <a:xfrm>
            <a:off x="6536359" y="5567782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B39DB6-9A64-C2E4-9EB1-EF8DC353FC90}"/>
              </a:ext>
            </a:extLst>
          </p:cNvPr>
          <p:cNvCxnSpPr>
            <a:cxnSpLocks/>
          </p:cNvCxnSpPr>
          <p:nvPr/>
        </p:nvCxnSpPr>
        <p:spPr>
          <a:xfrm>
            <a:off x="6537637" y="3505199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5A70DF5-0A29-3943-B076-9798BB3BE4E7}"/>
              </a:ext>
            </a:extLst>
          </p:cNvPr>
          <p:cNvCxnSpPr>
            <a:cxnSpLocks/>
          </p:cNvCxnSpPr>
          <p:nvPr/>
        </p:nvCxnSpPr>
        <p:spPr>
          <a:xfrm>
            <a:off x="5217552" y="3529518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9711C8-FAF9-B887-3F76-298B3CCE9AA5}"/>
              </a:ext>
            </a:extLst>
          </p:cNvPr>
          <p:cNvCxnSpPr>
            <a:cxnSpLocks/>
          </p:cNvCxnSpPr>
          <p:nvPr/>
        </p:nvCxnSpPr>
        <p:spPr>
          <a:xfrm>
            <a:off x="3808925" y="3505199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25">
            <a:extLst>
              <a:ext uri="{FF2B5EF4-FFF2-40B4-BE49-F238E27FC236}">
                <a16:creationId xmlns:a16="http://schemas.microsoft.com/office/drawing/2014/main" id="{DF5C260A-24BF-1EAF-1141-27751ABCE8A0}"/>
              </a:ext>
            </a:extLst>
          </p:cNvPr>
          <p:cNvSpPr/>
          <p:nvPr/>
        </p:nvSpPr>
        <p:spPr>
          <a:xfrm>
            <a:off x="7285921" y="3658122"/>
            <a:ext cx="1155107" cy="1457488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Quality Assurance 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GS11 Lee</a:t>
            </a:r>
            <a:endParaRPr lang="en-US" sz="1100" dirty="0">
              <a:solidFill>
                <a:schemeClr val="tx1"/>
              </a:solidFill>
              <a:cs typeface="Calibri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x8987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SSgt Sweeny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x7947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45C70CF-EF0A-C82F-7B9B-B832BC207111}"/>
              </a:ext>
            </a:extLst>
          </p:cNvPr>
          <p:cNvCxnSpPr>
            <a:cxnSpLocks/>
          </p:cNvCxnSpPr>
          <p:nvPr/>
        </p:nvCxnSpPr>
        <p:spPr>
          <a:xfrm flipV="1">
            <a:off x="5233651" y="5210355"/>
            <a:ext cx="0" cy="8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6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RESERVE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EC4C9-0F3E-ACA9-5E97-7BBD5D8F9C83}"/>
              </a:ext>
            </a:extLst>
          </p:cNvPr>
          <p:cNvSpPr txBox="1"/>
          <p:nvPr/>
        </p:nvSpPr>
        <p:spPr>
          <a:xfrm>
            <a:off x="466545" y="1423990"/>
            <a:ext cx="85250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Method(s) to request assistance.</a:t>
            </a:r>
          </a:p>
          <a:p>
            <a:r>
              <a:rPr lang="en-US" dirty="0"/>
              <a:t>Organization Mailbox</a:t>
            </a:r>
          </a:p>
          <a:p>
            <a:r>
              <a:rPr lang="en-US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MFR_CSI@USMC.MIL</a:t>
            </a:r>
            <a:endParaRPr lang="en-US" dirty="0"/>
          </a:p>
          <a:p>
            <a:endParaRPr lang="en-US" dirty="0"/>
          </a:p>
          <a:p>
            <a:r>
              <a:rPr lang="en-US" dirty="0"/>
              <a:t>MOL EPAR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*EPAR(s) /OMB requests are received and worked within 5 working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ACD3C-64DB-BC3F-C219-21FEC70D8C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107" t="6457" r="28312" b="74554"/>
          <a:stretch/>
        </p:blipFill>
        <p:spPr bwMode="auto">
          <a:xfrm>
            <a:off x="473539" y="2833270"/>
            <a:ext cx="7258231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5ADC0-BB12-B362-BB84-7E47E73BCC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6456" r="25427" b="75314"/>
          <a:stretch/>
        </p:blipFill>
        <p:spPr bwMode="auto">
          <a:xfrm>
            <a:off x="473539" y="4422097"/>
            <a:ext cx="7265226" cy="123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F98FE0-961B-ED63-DD46-7FE138E3201E}"/>
              </a:ext>
            </a:extLst>
          </p:cNvPr>
          <p:cNvCxnSpPr>
            <a:cxnSpLocks/>
          </p:cNvCxnSpPr>
          <p:nvPr/>
        </p:nvCxnSpPr>
        <p:spPr>
          <a:xfrm flipH="1" flipV="1">
            <a:off x="1520826" y="3441022"/>
            <a:ext cx="390525" cy="4279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9E0916-7ED9-1FCA-4EBA-4D8207C6C0F5}"/>
              </a:ext>
            </a:extLst>
          </p:cNvPr>
          <p:cNvCxnSpPr>
            <a:cxnSpLocks/>
          </p:cNvCxnSpPr>
          <p:nvPr/>
        </p:nvCxnSpPr>
        <p:spPr>
          <a:xfrm flipH="1" flipV="1">
            <a:off x="1325563" y="5141594"/>
            <a:ext cx="390525" cy="4279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1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32596" y="51173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RESERVE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EC4C9-0F3E-ACA9-5E97-7BBD5D8F9C83}"/>
              </a:ext>
            </a:extLst>
          </p:cNvPr>
          <p:cNvSpPr txBox="1"/>
          <p:nvPr/>
        </p:nvSpPr>
        <p:spPr>
          <a:xfrm>
            <a:off x="309472" y="1336837"/>
            <a:ext cx="85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EA3CD-7698-3C52-FBE8-4D43141A6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3" y="1983168"/>
            <a:ext cx="6771645" cy="4464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F57122-D81C-FE9A-1B2A-9BF374BE1123}"/>
              </a:ext>
            </a:extLst>
          </p:cNvPr>
          <p:cNvSpPr/>
          <p:nvPr/>
        </p:nvSpPr>
        <p:spPr>
          <a:xfrm>
            <a:off x="2337728" y="4215210"/>
            <a:ext cx="4606536" cy="569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C23BB-D7CF-8F82-4CCE-4317EEDBB035}"/>
              </a:ext>
            </a:extLst>
          </p:cNvPr>
          <p:cNvSpPr txBox="1"/>
          <p:nvPr/>
        </p:nvSpPr>
        <p:spPr>
          <a:xfrm>
            <a:off x="2337728" y="1502343"/>
            <a:ext cx="412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EPAR INBOX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7B759-9F5F-636D-25C4-D141CAD15310}"/>
              </a:ext>
            </a:extLst>
          </p:cNvPr>
          <p:cNvSpPr txBox="1"/>
          <p:nvPr/>
        </p:nvSpPr>
        <p:spPr>
          <a:xfrm>
            <a:off x="6944264" y="4215210"/>
            <a:ext cx="201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EPARs are typically worked within 5 calendar days upon receipt.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D4808-EC5C-22B8-8B06-EA686D9C2069}"/>
              </a:ext>
            </a:extLst>
          </p:cNvPr>
          <p:cNvSpPr txBox="1"/>
          <p:nvPr/>
        </p:nvSpPr>
        <p:spPr>
          <a:xfrm>
            <a:off x="2329137" y="5226784"/>
            <a:ext cx="5037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+mn-lt"/>
              </a:rPr>
              <a:t>DIVISION OF LABOR</a:t>
            </a:r>
          </a:p>
          <a:p>
            <a:r>
              <a:rPr lang="en-US" sz="1400" dirty="0">
                <a:latin typeface="+mn-lt"/>
              </a:rPr>
              <a:t>Requests are processed based on the last two digits of the members EDIPI and the corresponding TEAM.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Team 1: 00 to 33</a:t>
            </a:r>
          </a:p>
          <a:p>
            <a:r>
              <a:rPr lang="en-US" sz="1400" dirty="0">
                <a:latin typeface="+mn-lt"/>
              </a:rPr>
              <a:t>Team 2: 34 to 66</a:t>
            </a:r>
          </a:p>
          <a:p>
            <a:r>
              <a:rPr lang="en-US" sz="1400" dirty="0">
                <a:latin typeface="+mn-lt"/>
              </a:rPr>
              <a:t>Team 3: 37 to 99</a:t>
            </a:r>
          </a:p>
        </p:txBody>
      </p:sp>
    </p:spTree>
    <p:extLst>
      <p:ext uri="{BB962C8B-B14F-4D97-AF65-F5344CB8AC3E}">
        <p14:creationId xmlns:p14="http://schemas.microsoft.com/office/powerpoint/2010/main" val="419874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RESERVE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EC4C9-0F3E-ACA9-5E97-7BBD5D8F9C83}"/>
              </a:ext>
            </a:extLst>
          </p:cNvPr>
          <p:cNvSpPr txBox="1"/>
          <p:nvPr/>
        </p:nvSpPr>
        <p:spPr>
          <a:xfrm>
            <a:off x="339635" y="1422622"/>
            <a:ext cx="85250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WORKLOAD / CURRENT STATS</a:t>
            </a:r>
          </a:p>
          <a:p>
            <a:r>
              <a:rPr lang="en-US" sz="900" dirty="0">
                <a:latin typeface="+mn-lt"/>
              </a:rPr>
              <a:t>As of 24 April.</a:t>
            </a:r>
            <a:endParaRPr lang="en-US" sz="900" b="1" dirty="0"/>
          </a:p>
          <a:p>
            <a:r>
              <a:rPr lang="en-US" sz="1400" dirty="0">
                <a:latin typeface="+mn-lt"/>
              </a:rPr>
              <a:t>CY24  EPARs = 3,579   ~223 per week.</a:t>
            </a:r>
          </a:p>
          <a:p>
            <a:r>
              <a:rPr lang="en-US" sz="1400" dirty="0">
                <a:latin typeface="+mn-lt"/>
              </a:rPr>
              <a:t>CY24  OMB = 305  ~19 per week. </a:t>
            </a:r>
          </a:p>
          <a:p>
            <a:r>
              <a:rPr lang="en-US" sz="1400" dirty="0">
                <a:latin typeface="+mn-lt"/>
              </a:rPr>
              <a:t>CY24  Unit diaries = 2,226</a:t>
            </a:r>
          </a:p>
          <a:p>
            <a:r>
              <a:rPr lang="en-US" sz="1400" dirty="0">
                <a:latin typeface="+mn-lt"/>
              </a:rPr>
              <a:t>CY24  OMPF docs = 1,846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2A1F9-8D30-7390-CC11-540D7033894F}"/>
              </a:ext>
            </a:extLst>
          </p:cNvPr>
          <p:cNvSpPr txBox="1"/>
          <p:nvPr/>
        </p:nvSpPr>
        <p:spPr>
          <a:xfrm>
            <a:off x="422192" y="4819825"/>
            <a:ext cx="85250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+mn-lt"/>
              </a:rPr>
              <a:t>WHAT’S HAPPENING WELL!</a:t>
            </a:r>
          </a:p>
          <a:p>
            <a:r>
              <a:rPr lang="en-US" sz="1400" dirty="0">
                <a:latin typeface="+mn-lt"/>
              </a:rPr>
              <a:t>-Accurate and timely join package / IUT submissions.</a:t>
            </a:r>
          </a:p>
          <a:p>
            <a:r>
              <a:rPr lang="en-US" sz="1400" dirty="0">
                <a:latin typeface="+mn-lt"/>
              </a:rPr>
              <a:t>-Timely reenlistments /extensions.</a:t>
            </a:r>
          </a:p>
          <a:p>
            <a:r>
              <a:rPr lang="en-US" sz="1400" dirty="0">
                <a:latin typeface="+mn-lt"/>
              </a:rPr>
              <a:t>-Streamlined manpower and staffing functions.  IPAC/RAM/</a:t>
            </a:r>
            <a:r>
              <a:rPr lang="en-US" sz="1400" dirty="0" err="1">
                <a:latin typeface="+mn-lt"/>
              </a:rPr>
              <a:t>OpSponsor</a:t>
            </a:r>
            <a:r>
              <a:rPr lang="en-US" sz="1400" dirty="0">
                <a:latin typeface="+mn-lt"/>
              </a:rPr>
              <a:t> communication!</a:t>
            </a:r>
          </a:p>
          <a:p>
            <a:r>
              <a:rPr lang="en-US" sz="1400" dirty="0">
                <a:latin typeface="+mn-lt"/>
              </a:rPr>
              <a:t>-Timeliness + accuracy + records management = Tier II satisfactory MCAAT results</a:t>
            </a:r>
            <a:r>
              <a:rPr lang="en-US" sz="1600" dirty="0">
                <a:latin typeface="+mn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67375-6126-9352-EF4A-2255E87E1EF8}"/>
              </a:ext>
            </a:extLst>
          </p:cNvPr>
          <p:cNvSpPr txBox="1"/>
          <p:nvPr/>
        </p:nvSpPr>
        <p:spPr>
          <a:xfrm>
            <a:off x="301361" y="3049299"/>
            <a:ext cx="8645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+mn-lt"/>
              </a:rPr>
              <a:t>ONGOING TRENDS</a:t>
            </a:r>
          </a:p>
          <a:p>
            <a:r>
              <a:rPr lang="en-US" sz="1400" dirty="0">
                <a:latin typeface="+mn-lt"/>
              </a:rPr>
              <a:t>-IRR transfer requests with pending drills.</a:t>
            </a:r>
          </a:p>
          <a:p>
            <a:r>
              <a:rPr lang="en-US" sz="1400" dirty="0">
                <a:latin typeface="+mn-lt"/>
              </a:rPr>
              <a:t>-Incorrect/missing medical endorsement for strength category updates (i.e., TNPQ, NPQ, Pregnancy)</a:t>
            </a:r>
          </a:p>
          <a:p>
            <a:r>
              <a:rPr lang="en-US" sz="1400" dirty="0">
                <a:latin typeface="+mn-lt"/>
              </a:rPr>
              <a:t>-Incorrect/missing unit endorsements for training updates (i.e., CPTR </a:t>
            </a:r>
            <a:r>
              <a:rPr lang="en-US" sz="1400" dirty="0" err="1">
                <a:latin typeface="+mn-lt"/>
              </a:rPr>
              <a:t>ltr</a:t>
            </a:r>
            <a:r>
              <a:rPr lang="en-US" sz="1400" dirty="0">
                <a:latin typeface="+mn-lt"/>
              </a:rPr>
              <a:t>, legible NAVMC).</a:t>
            </a:r>
          </a:p>
          <a:p>
            <a:r>
              <a:rPr lang="en-US" sz="1400" dirty="0">
                <a:latin typeface="+mn-lt"/>
              </a:rPr>
              <a:t>-CRCR corrections.</a:t>
            </a:r>
          </a:p>
          <a:p>
            <a:r>
              <a:rPr lang="en-US" sz="1400" dirty="0">
                <a:latin typeface="+mn-lt"/>
              </a:rPr>
              <a:t>-Primary residence documentation for State Department employees. (</a:t>
            </a:r>
            <a:r>
              <a:rPr lang="en-US" sz="1400" dirty="0" err="1">
                <a:latin typeface="+mn-lt"/>
              </a:rPr>
              <a:t>MarAdmin</a:t>
            </a:r>
            <a:r>
              <a:rPr lang="en-US" sz="1400" dirty="0">
                <a:latin typeface="+mn-lt"/>
              </a:rPr>
              <a:t> 204/15).</a:t>
            </a:r>
          </a:p>
          <a:p>
            <a:r>
              <a:rPr lang="en-US" sz="1400" dirty="0">
                <a:latin typeface="+mn-lt"/>
              </a:rPr>
              <a:t>-AVIP restoration (75XX).</a:t>
            </a:r>
          </a:p>
        </p:txBody>
      </p:sp>
    </p:spTree>
    <p:extLst>
      <p:ext uri="{BB962C8B-B14F-4D97-AF65-F5344CB8AC3E}">
        <p14:creationId xmlns:p14="http://schemas.microsoft.com/office/powerpoint/2010/main" val="219267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TRAVEL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7682" y="1407284"/>
            <a:ext cx="3328010" cy="5319760"/>
            <a:chOff x="3383722" y="1868318"/>
            <a:chExt cx="3355151" cy="3165074"/>
          </a:xfrm>
        </p:grpSpPr>
        <p:sp>
          <p:nvSpPr>
            <p:cNvPr id="13" name="Freeform 12"/>
            <p:cNvSpPr/>
            <p:nvPr/>
          </p:nvSpPr>
          <p:spPr>
            <a:xfrm>
              <a:off x="3859782" y="1868318"/>
              <a:ext cx="1272498" cy="561368"/>
            </a:xfrm>
            <a:custGeom>
              <a:avLst/>
              <a:gdLst>
                <a:gd name="connsiteX0" fmla="*/ 0 w 1686360"/>
                <a:gd name="connsiteY0" fmla="*/ 0 h 556579"/>
                <a:gd name="connsiteX1" fmla="*/ 1686360 w 1686360"/>
                <a:gd name="connsiteY1" fmla="*/ 0 h 556579"/>
                <a:gd name="connsiteX2" fmla="*/ 1686360 w 1686360"/>
                <a:gd name="connsiteY2" fmla="*/ 556579 h 556579"/>
                <a:gd name="connsiteX3" fmla="*/ 0 w 1686360"/>
                <a:gd name="connsiteY3" fmla="*/ 556579 h 556579"/>
                <a:gd name="connsiteX4" fmla="*/ 0 w 1686360"/>
                <a:gd name="connsiteY4" fmla="*/ 0 h 55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6360" h="556579">
                  <a:moveTo>
                    <a:pt x="0" y="0"/>
                  </a:moveTo>
                  <a:lnTo>
                    <a:pt x="1686360" y="0"/>
                  </a:lnTo>
                  <a:lnTo>
                    <a:pt x="1686360" y="556579"/>
                  </a:lnTo>
                  <a:lnTo>
                    <a:pt x="0" y="556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785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/>
                <a:t>IPAC Director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solidFill>
                    <a:schemeClr val="tx1"/>
                  </a:solidFill>
                </a:rPr>
                <a:t>CWO5 </a:t>
              </a:r>
              <a:r>
                <a:rPr lang="en-US" sz="1100" dirty="0">
                  <a:solidFill>
                    <a:schemeClr val="tx1"/>
                  </a:solidFill>
                </a:rPr>
                <a:t>Villa</a:t>
              </a:r>
              <a:endParaRPr lang="en-US" sz="1100" kern="1200" dirty="0">
                <a:solidFill>
                  <a:schemeClr val="tx1"/>
                </a:solidFill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  x8913</a:t>
              </a:r>
              <a:endParaRPr lang="en-US" sz="1100" kern="12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83722" y="4416786"/>
              <a:ext cx="1124071" cy="616606"/>
            </a:xfrm>
            <a:custGeom>
              <a:avLst/>
              <a:gdLst>
                <a:gd name="connsiteX0" fmla="*/ 0 w 1478243"/>
                <a:gd name="connsiteY0" fmla="*/ 0 h 556579"/>
                <a:gd name="connsiteX1" fmla="*/ 1478243 w 1478243"/>
                <a:gd name="connsiteY1" fmla="*/ 0 h 556579"/>
                <a:gd name="connsiteX2" fmla="*/ 1478243 w 1478243"/>
                <a:gd name="connsiteY2" fmla="*/ 556579 h 556579"/>
                <a:gd name="connsiteX3" fmla="*/ 0 w 1478243"/>
                <a:gd name="connsiteY3" fmla="*/ 556579 h 556579"/>
                <a:gd name="connsiteX4" fmla="*/ 0 w 1478243"/>
                <a:gd name="connsiteY4" fmla="*/ 0 h 55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243" h="556579">
                  <a:moveTo>
                    <a:pt x="0" y="0"/>
                  </a:moveTo>
                  <a:lnTo>
                    <a:pt x="1478243" y="0"/>
                  </a:lnTo>
                  <a:lnTo>
                    <a:pt x="1478243" y="556579"/>
                  </a:lnTo>
                  <a:lnTo>
                    <a:pt x="0" y="556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78540" numCol="1" spcCol="1270" anchor="t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>
                <a:solidFill>
                  <a:schemeClr val="tx1"/>
                </a:solidFill>
                <a:cs typeface="Calibri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  <a:cs typeface="Calibri"/>
                </a:rPr>
                <a:t>Sgt Campbell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  <a:cs typeface="Calibri"/>
                </a:rPr>
                <a:t>    Cpl </a:t>
              </a:r>
              <a:r>
                <a:rPr lang="en-US" sz="1100" dirty="0" err="1">
                  <a:solidFill>
                    <a:schemeClr val="tx1"/>
                  </a:solidFill>
                  <a:cs typeface="Calibri"/>
                </a:rPr>
                <a:t>Almo</a:t>
              </a:r>
              <a:r>
                <a:rPr lang="en-US" sz="1100" dirty="0">
                  <a:solidFill>
                    <a:schemeClr val="tx1"/>
                  </a:solidFill>
                  <a:cs typeface="Calibri"/>
                </a:rPr>
                <a:t>		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25627" y="2034824"/>
              <a:ext cx="1313246" cy="551955"/>
            </a:xfrm>
            <a:custGeom>
              <a:avLst/>
              <a:gdLst>
                <a:gd name="connsiteX0" fmla="*/ 0 w 1260881"/>
                <a:gd name="connsiteY0" fmla="*/ 0 h 556579"/>
                <a:gd name="connsiteX1" fmla="*/ 1260881 w 1260881"/>
                <a:gd name="connsiteY1" fmla="*/ 0 h 556579"/>
                <a:gd name="connsiteX2" fmla="*/ 1260881 w 1260881"/>
                <a:gd name="connsiteY2" fmla="*/ 556579 h 556579"/>
                <a:gd name="connsiteX3" fmla="*/ 0 w 1260881"/>
                <a:gd name="connsiteY3" fmla="*/ 556579 h 556579"/>
                <a:gd name="connsiteX4" fmla="*/ 0 w 1260881"/>
                <a:gd name="connsiteY4" fmla="*/ 0 h 55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881" h="556579">
                  <a:moveTo>
                    <a:pt x="0" y="0"/>
                  </a:moveTo>
                  <a:lnTo>
                    <a:pt x="1260881" y="0"/>
                  </a:lnTo>
                  <a:lnTo>
                    <a:pt x="1260881" y="556579"/>
                  </a:lnTo>
                  <a:lnTo>
                    <a:pt x="0" y="556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785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>
                  <a:solidFill>
                    <a:schemeClr val="bg1"/>
                  </a:solidFill>
                </a:rPr>
                <a:t>IPAC SNCOIC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MGySgt Roseboro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x7902</a:t>
              </a:r>
              <a:endParaRPr lang="en-US" sz="1100" kern="12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59782" y="2506976"/>
              <a:ext cx="1280613" cy="490789"/>
            </a:xfrm>
            <a:custGeom>
              <a:avLst/>
              <a:gdLst>
                <a:gd name="connsiteX0" fmla="*/ 0 w 1307245"/>
                <a:gd name="connsiteY0" fmla="*/ 0 h 556579"/>
                <a:gd name="connsiteX1" fmla="*/ 1307245 w 1307245"/>
                <a:gd name="connsiteY1" fmla="*/ 0 h 556579"/>
                <a:gd name="connsiteX2" fmla="*/ 1307245 w 1307245"/>
                <a:gd name="connsiteY2" fmla="*/ 556579 h 556579"/>
                <a:gd name="connsiteX3" fmla="*/ 0 w 1307245"/>
                <a:gd name="connsiteY3" fmla="*/ 556579 h 556579"/>
                <a:gd name="connsiteX4" fmla="*/ 0 w 1307245"/>
                <a:gd name="connsiteY4" fmla="*/ 0 h 55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245" h="556579">
                  <a:moveTo>
                    <a:pt x="0" y="0"/>
                  </a:moveTo>
                  <a:lnTo>
                    <a:pt x="1307245" y="0"/>
                  </a:lnTo>
                  <a:lnTo>
                    <a:pt x="1307245" y="556579"/>
                  </a:lnTo>
                  <a:lnTo>
                    <a:pt x="0" y="5565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785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dirty="0">
                <a:solidFill>
                  <a:schemeClr val="bg1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chemeClr val="bg1"/>
                  </a:solidFill>
                </a:rPr>
                <a:t>Deputy Director</a:t>
              </a:r>
              <a:endParaRPr lang="en-US" sz="1100" b="1" dirty="0">
                <a:solidFill>
                  <a:schemeClr val="bg1"/>
                </a:solidFill>
                <a:cs typeface="Calibri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GS12 Byes</a:t>
              </a:r>
              <a:endParaRPr lang="en-US" sz="1100" dirty="0">
                <a:solidFill>
                  <a:schemeClr val="tx1"/>
                </a:solidFill>
                <a:cs typeface="Calibri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x7901</a:t>
              </a:r>
              <a:endParaRPr lang="en-US" sz="1100" dirty="0">
                <a:solidFill>
                  <a:schemeClr val="tx1"/>
                </a:solidFill>
                <a:cs typeface="Calibri"/>
              </a:endParaRPr>
            </a:p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3"/>
          <p:cNvSpPr/>
          <p:nvPr/>
        </p:nvSpPr>
        <p:spPr>
          <a:xfrm>
            <a:off x="6982066" y="5698329"/>
            <a:ext cx="1136269" cy="1044571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Sgt </a:t>
            </a:r>
            <a:r>
              <a:rPr lang="en-US" sz="1100" dirty="0" err="1">
                <a:solidFill>
                  <a:schemeClr val="tx1"/>
                </a:solidFill>
                <a:ea typeface="+mn-lt"/>
                <a:cs typeface="+mn-lt"/>
              </a:rPr>
              <a:t>DelmasPerez</a:t>
            </a:r>
            <a:endParaRPr lang="en-US" sz="11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Cpl Rudolph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43605" y="3679026"/>
            <a:ext cx="1155107" cy="1436584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>
                <a:solidFill>
                  <a:schemeClr val="bg1">
                    <a:lumMod val="95000"/>
                  </a:schemeClr>
                </a:solidFill>
              </a:rPr>
              <a:t>Ready Reserve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CWO3 Jeffries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x7922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MSgt </a:t>
            </a:r>
            <a:r>
              <a:rPr lang="en-US" sz="1100" dirty="0">
                <a:solidFill>
                  <a:schemeClr val="tx1"/>
                </a:solidFill>
              </a:rPr>
              <a:t>Lucaterodiaz</a:t>
            </a:r>
            <a:endParaRPr lang="en-US" sz="1100" dirty="0">
              <a:solidFill>
                <a:schemeClr val="tx1"/>
              </a:solidFill>
              <a:cs typeface="Calibri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x8952</a:t>
            </a: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6087" y="5698329"/>
            <a:ext cx="1152552" cy="1036373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chemeClr val="tx1"/>
              </a:solidFill>
              <a:cs typeface="Calibri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Sgt Webb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Cpl Baltazar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63261" y="3654918"/>
            <a:ext cx="1160419" cy="1460692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Cust Svc / Inbound 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GS11 O’Toole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x8992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MSgt Newton 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x7940</a:t>
            </a:r>
          </a:p>
        </p:txBody>
      </p:sp>
      <p:sp>
        <p:nvSpPr>
          <p:cNvPr id="33" name="Freeform 32"/>
          <p:cNvSpPr/>
          <p:nvPr/>
        </p:nvSpPr>
        <p:spPr>
          <a:xfrm>
            <a:off x="3263184" y="3652217"/>
            <a:ext cx="1096024" cy="1473341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Outbound 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GS09 Laphand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x8911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GySgt Johnson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x8956</a:t>
            </a:r>
          </a:p>
        </p:txBody>
      </p:sp>
      <p:sp>
        <p:nvSpPr>
          <p:cNvPr id="34" name="Freeform 33"/>
          <p:cNvSpPr/>
          <p:nvPr/>
        </p:nvSpPr>
        <p:spPr>
          <a:xfrm>
            <a:off x="2006293" y="3657561"/>
            <a:ext cx="1096024" cy="1458049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Maintenance 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CWO3 Gallegos</a:t>
            </a:r>
            <a:endParaRPr lang="en-US" sz="1100" dirty="0">
              <a:solidFill>
                <a:schemeClr val="tx1"/>
              </a:solidFill>
              <a:cs typeface="Calibri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x8950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SSgt Smith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x7997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1241203" y="3475297"/>
            <a:ext cx="6631546" cy="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80796" y="3483347"/>
            <a:ext cx="2" cy="16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86684" y="3344750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48866" y="2145406"/>
            <a:ext cx="263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/>
          </p:cNvCxnSpPr>
          <p:nvPr/>
        </p:nvCxnSpPr>
        <p:spPr>
          <a:xfrm flipV="1">
            <a:off x="4779891" y="5580730"/>
            <a:ext cx="2855801" cy="15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241201" y="3505200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D994EB-A291-F0E5-9195-B3CF779F0A37}"/>
              </a:ext>
            </a:extLst>
          </p:cNvPr>
          <p:cNvCxnSpPr>
            <a:cxnSpLocks/>
          </p:cNvCxnSpPr>
          <p:nvPr/>
        </p:nvCxnSpPr>
        <p:spPr>
          <a:xfrm>
            <a:off x="2537137" y="3505200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34E9D5-0296-1C0B-60B2-39B9DC976D39}"/>
              </a:ext>
            </a:extLst>
          </p:cNvPr>
          <p:cNvCxnSpPr>
            <a:cxnSpLocks/>
          </p:cNvCxnSpPr>
          <p:nvPr/>
        </p:nvCxnSpPr>
        <p:spPr>
          <a:xfrm>
            <a:off x="4780748" y="5531252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25">
            <a:extLst>
              <a:ext uri="{FF2B5EF4-FFF2-40B4-BE49-F238E27FC236}">
                <a16:creationId xmlns:a16="http://schemas.microsoft.com/office/drawing/2014/main" id="{8DDBBDD5-B5ED-EA23-E583-A6A35D4437EA}"/>
              </a:ext>
            </a:extLst>
          </p:cNvPr>
          <p:cNvSpPr/>
          <p:nvPr/>
        </p:nvSpPr>
        <p:spPr>
          <a:xfrm>
            <a:off x="5971687" y="3630887"/>
            <a:ext cx="1143119" cy="1457489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Reserve Travel </a:t>
            </a:r>
            <a:endParaRPr lang="en-US" dirty="0">
              <a:solidFill>
                <a:schemeClr val="tx1"/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CWO2 Yque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x7979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SSgt Hernandez</a:t>
            </a:r>
            <a:endParaRPr lang="en-US" sz="1100" dirty="0">
              <a:solidFill>
                <a:schemeClr val="tx1"/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x8920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67E1F-45A1-DE09-A7CA-C1FA96979829}"/>
              </a:ext>
            </a:extLst>
          </p:cNvPr>
          <p:cNvCxnSpPr>
            <a:cxnSpLocks/>
          </p:cNvCxnSpPr>
          <p:nvPr/>
        </p:nvCxnSpPr>
        <p:spPr>
          <a:xfrm flipH="1">
            <a:off x="6551068" y="5096425"/>
            <a:ext cx="2296" cy="418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00429A-DE10-2D2F-16AE-7CD707586135}"/>
              </a:ext>
            </a:extLst>
          </p:cNvPr>
          <p:cNvCxnSpPr>
            <a:cxnSpLocks/>
          </p:cNvCxnSpPr>
          <p:nvPr/>
        </p:nvCxnSpPr>
        <p:spPr>
          <a:xfrm>
            <a:off x="6536359" y="5567782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B39DB6-9A64-C2E4-9EB1-EF8DC353FC90}"/>
              </a:ext>
            </a:extLst>
          </p:cNvPr>
          <p:cNvCxnSpPr>
            <a:cxnSpLocks/>
          </p:cNvCxnSpPr>
          <p:nvPr/>
        </p:nvCxnSpPr>
        <p:spPr>
          <a:xfrm>
            <a:off x="6537637" y="3505199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5A70DF5-0A29-3943-B076-9798BB3BE4E7}"/>
              </a:ext>
            </a:extLst>
          </p:cNvPr>
          <p:cNvCxnSpPr>
            <a:cxnSpLocks/>
          </p:cNvCxnSpPr>
          <p:nvPr/>
        </p:nvCxnSpPr>
        <p:spPr>
          <a:xfrm>
            <a:off x="5217552" y="3529518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9711C8-FAF9-B887-3F76-298B3CCE9AA5}"/>
              </a:ext>
            </a:extLst>
          </p:cNvPr>
          <p:cNvCxnSpPr>
            <a:cxnSpLocks/>
          </p:cNvCxnSpPr>
          <p:nvPr/>
        </p:nvCxnSpPr>
        <p:spPr>
          <a:xfrm>
            <a:off x="3808925" y="3505199"/>
            <a:ext cx="0" cy="13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25">
            <a:extLst>
              <a:ext uri="{FF2B5EF4-FFF2-40B4-BE49-F238E27FC236}">
                <a16:creationId xmlns:a16="http://schemas.microsoft.com/office/drawing/2014/main" id="{DF5C260A-24BF-1EAF-1141-27751ABCE8A0}"/>
              </a:ext>
            </a:extLst>
          </p:cNvPr>
          <p:cNvSpPr/>
          <p:nvPr/>
        </p:nvSpPr>
        <p:spPr>
          <a:xfrm>
            <a:off x="7285921" y="3658122"/>
            <a:ext cx="1155107" cy="1457488"/>
          </a:xfrm>
          <a:custGeom>
            <a:avLst/>
            <a:gdLst>
              <a:gd name="connsiteX0" fmla="*/ 0 w 1478243"/>
              <a:gd name="connsiteY0" fmla="*/ 0 h 556579"/>
              <a:gd name="connsiteX1" fmla="*/ 1478243 w 1478243"/>
              <a:gd name="connsiteY1" fmla="*/ 0 h 556579"/>
              <a:gd name="connsiteX2" fmla="*/ 1478243 w 1478243"/>
              <a:gd name="connsiteY2" fmla="*/ 556579 h 556579"/>
              <a:gd name="connsiteX3" fmla="*/ 0 w 1478243"/>
              <a:gd name="connsiteY3" fmla="*/ 556579 h 556579"/>
              <a:gd name="connsiteX4" fmla="*/ 0 w 1478243"/>
              <a:gd name="connsiteY4" fmla="*/ 0 h 55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43" h="556579">
                <a:moveTo>
                  <a:pt x="0" y="0"/>
                </a:moveTo>
                <a:lnTo>
                  <a:pt x="1478243" y="0"/>
                </a:lnTo>
                <a:lnTo>
                  <a:pt x="1478243" y="556579"/>
                </a:lnTo>
                <a:lnTo>
                  <a:pt x="0" y="556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78540" numCol="1" spcCol="1270" anchor="t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/>
              <a:t>Quality Assurance </a:t>
            </a:r>
            <a:endParaRPr lang="en-US" dirty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GS11 Lee</a:t>
            </a:r>
            <a:endParaRPr lang="en-US" sz="1100" dirty="0">
              <a:solidFill>
                <a:schemeClr val="tx1"/>
              </a:solidFill>
              <a:cs typeface="Calibri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x8987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SSgt Sweeny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/>
              </a:rPr>
              <a:t>x7947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45C70CF-EF0A-C82F-7B9B-B832BC207111}"/>
              </a:ext>
            </a:extLst>
          </p:cNvPr>
          <p:cNvCxnSpPr>
            <a:cxnSpLocks/>
          </p:cNvCxnSpPr>
          <p:nvPr/>
        </p:nvCxnSpPr>
        <p:spPr>
          <a:xfrm flipV="1">
            <a:off x="7635692" y="5596526"/>
            <a:ext cx="0" cy="8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6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TRAVEL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EC4C9-0F3E-ACA9-5E97-7BBD5D8F9C83}"/>
              </a:ext>
            </a:extLst>
          </p:cNvPr>
          <p:cNvSpPr txBox="1"/>
          <p:nvPr/>
        </p:nvSpPr>
        <p:spPr>
          <a:xfrm>
            <a:off x="339635" y="1341438"/>
            <a:ext cx="85250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7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Positive Trends</a:t>
            </a:r>
          </a:p>
          <a:p>
            <a:pPr algn="ctr"/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 </a:t>
            </a:r>
            <a:r>
              <a:rPr lang="en-US" sz="1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communicate well for clarity and understanding when asked to provide more documentation or information.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 are quick and keen to provide corrections on claims.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 are actively submitting EPARS for final IPPs and travel claims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5"/>
            <a:r>
              <a:rPr lang="en-US" sz="14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   </a:t>
            </a:r>
            <a:r>
              <a:rPr lang="en-US" sz="2000" b="1" u="sng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Travel Claim Trends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b="1" u="sng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DD Form 1351-2 not properly filled out.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(ex.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signature missing on block 21A, actual travel location(s) on 1351 does not match MROWS orders).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reporting/detaching endorsements do not indicate proper entitlements regarding messing/lodging, and the endorsement dates do not match the dates on the MROWS orders.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DTS voucher dates do not match the MROWS orders. Marines are being paid per diem outside of authorized dates, requiring modifications to MROWS. 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Claims with no valid receipts.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       </a:t>
            </a:r>
            <a:r>
              <a:rPr lang="en-US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MROWS Orders Trends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 executing travel in DTS without MROWS orders.</a:t>
            </a:r>
            <a:endParaRPr lang="en-US" sz="1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MROWS orders for ECD Marines stating messing is provided at no cost.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Units modifying MROWS for different dates after the final IPP was run (members are being checked or getting underpaid).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4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blueba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066800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96963" y="519268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TRAVEL BRANCH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5763" y="0"/>
            <a:ext cx="3276600" cy="3587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prstClr val="white"/>
                </a:solidFill>
                <a:latin typeface="Calibri" pitchFamily="34" charset="0"/>
              </a:rPr>
              <a:t>UNCLASSIFIED/FOUO</a:t>
            </a:r>
          </a:p>
        </p:txBody>
      </p:sp>
      <p:pic>
        <p:nvPicPr>
          <p:cNvPr id="10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1587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ocuments and Settings\dominic.pitrone\Desktop\MFR Logo New no 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6" y="-23813"/>
            <a:ext cx="1069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46D7335-8CCA-8935-4175-B58D7968EF80}"/>
              </a:ext>
            </a:extLst>
          </p:cNvPr>
          <p:cNvGraphicFramePr>
            <a:graphicFrameLocks/>
          </p:cNvGraphicFramePr>
          <p:nvPr/>
        </p:nvGraphicFramePr>
        <p:xfrm>
          <a:off x="1195755" y="2169256"/>
          <a:ext cx="6620608" cy="274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E17EB6-58BA-ABA9-8312-DC717520FAC2}"/>
              </a:ext>
            </a:extLst>
          </p:cNvPr>
          <p:cNvSpPr txBox="1"/>
          <p:nvPr/>
        </p:nvSpPr>
        <p:spPr>
          <a:xfrm>
            <a:off x="2413530" y="1462458"/>
            <a:ext cx="4301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MROWS WITHOUT FINAL IPPS AND TRAVEL CLAIMS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91925-1A87-E3BB-8506-013A0FE1240D}"/>
              </a:ext>
            </a:extLst>
          </p:cNvPr>
          <p:cNvSpPr txBox="1"/>
          <p:nvPr/>
        </p:nvSpPr>
        <p:spPr>
          <a:xfrm>
            <a:off x="1195754" y="5028343"/>
            <a:ext cx="66206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FUNDS ALLOCATED</a:t>
            </a:r>
          </a:p>
          <a:p>
            <a:pPr algn="ctr"/>
            <a:endParaRPr lang="en-US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Pay &amp; Allowances: </a:t>
            </a:r>
            <a:r>
              <a:rPr lang="en-US" sz="2000" i="1" u="sng" dirty="0"/>
              <a:t>$103,171.46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Travel: </a:t>
            </a:r>
            <a:r>
              <a:rPr lang="en-US" sz="2000" i="1" u="sng" dirty="0"/>
              <a:t>$31,712.82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Per Diem: </a:t>
            </a:r>
            <a:r>
              <a:rPr lang="en-US" sz="2000" i="1" u="sng" dirty="0"/>
              <a:t>$1,829,397.16</a:t>
            </a:r>
          </a:p>
        </p:txBody>
      </p:sp>
    </p:spTree>
    <p:extLst>
      <p:ext uri="{BB962C8B-B14F-4D97-AF65-F5344CB8AC3E}">
        <p14:creationId xmlns:p14="http://schemas.microsoft.com/office/powerpoint/2010/main" val="27248006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B416541D4B5D4F8CE99F9E17EC40F0" ma:contentTypeVersion="14" ma:contentTypeDescription="Create a new document." ma:contentTypeScope="" ma:versionID="42621889411bd451ed696eee60943840">
  <xsd:schema xmlns:xsd="http://www.w3.org/2001/XMLSchema" xmlns:xs="http://www.w3.org/2001/XMLSchema" xmlns:p="http://schemas.microsoft.com/office/2006/metadata/properties" xmlns:ns1="http://schemas.microsoft.com/sharepoint/v3" xmlns:ns2="0f774eea-d462-45fc-a2a7-b75e705b9c90" xmlns:ns3="c8b23bf0-14a6-4515-af86-e78cc3fc1768" targetNamespace="http://schemas.microsoft.com/office/2006/metadata/properties" ma:root="true" ma:fieldsID="5f4a196ce3505b73461fd992fd1db798" ns1:_="" ns2:_="" ns3:_="">
    <xsd:import namespace="http://schemas.microsoft.com/sharepoint/v3"/>
    <xsd:import namespace="0f774eea-d462-45fc-a2a7-b75e705b9c90"/>
    <xsd:import namespace="c8b23bf0-14a6-4515-af86-e78cc3fc17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74eea-d462-45fc-a2a7-b75e705b9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23bf0-14a6-4515-af86-e78cc3fc176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2dc79f0-6936-4b84-a2e8-3fb122b45442}" ma:internalName="TaxCatchAll" ma:showField="CatchAllData" ma:web="c8b23bf0-14a6-4515-af86-e78cc3fc17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b23bf0-14a6-4515-af86-e78cc3fc1768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0f774eea-d462-45fc-a2a7-b75e705b9c9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6611C-E263-4140-B154-B72EDB097090}"/>
</file>

<file path=customXml/itemProps2.xml><?xml version="1.0" encoding="utf-8"?>
<ds:datastoreItem xmlns:ds="http://schemas.openxmlformats.org/officeDocument/2006/customXml" ds:itemID="{E6AC593A-5513-407E-B805-D33D76DB094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1bee897-8def-47b7-bd0f-9ae1df7bb72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91249C-DAD5-4EE3-812C-8700276F3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1413</Words>
  <Application>Microsoft Office PowerPoint</Application>
  <PresentationFormat>On-screen Show (4:3)</PresentationFormat>
  <Paragraphs>340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kelly.creel</dc:creator>
  <cp:lastModifiedBy>Jeffries CWO3 Anarian F</cp:lastModifiedBy>
  <cp:revision>518</cp:revision>
  <cp:lastPrinted>2022-05-06T15:42:46Z</cp:lastPrinted>
  <dcterms:created xsi:type="dcterms:W3CDTF">2011-05-04T15:48:30Z</dcterms:created>
  <dcterms:modified xsi:type="dcterms:W3CDTF">2024-05-01T18:57:52Z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0x01010048B416541D4B5D4F8CE99F9E17EC40F0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2090bc12-631f-48f5-b759-cbec13a079cb</vt:lpwstr>
  </property>
  <property fmtid="{D5CDD505-2E9C-101B-9397-08002B2CF9AE}" pid="6" name="Division">
    <vt:lpwstr/>
  </property>
  <property fmtid="{D5CDD505-2E9C-101B-9397-08002B2CF9AE}" pid="7" name="Branch">
    <vt:lpwstr>111;#IPAC|3aaf65f0-3606-499e-a5d2-f92c8535f7f4</vt:lpwstr>
  </property>
  <property fmtid="{D5CDD505-2E9C-101B-9397-08002B2CF9AE}" pid="8" name="d42a57e33ee541c8999875316bed1df6">
    <vt:lpwstr>IPAC|3aaf65f0-3606-499e-a5d2-f92c8535f7f4</vt:lpwstr>
  </property>
  <property fmtid="{D5CDD505-2E9C-101B-9397-08002B2CF9AE}" pid="9" name="m5e25443f0654d408c485b577533b3c0">
    <vt:lpwstr/>
  </property>
  <property fmtid="{D5CDD505-2E9C-101B-9397-08002B2CF9AE}" pid="10" name="Order">
    <vt:r8>79700</vt:r8>
  </property>
  <property fmtid="{D5CDD505-2E9C-101B-9397-08002B2CF9AE}" pid="11" name="xd_ProgID">
    <vt:lpwstr/>
  </property>
  <property fmtid="{D5CDD505-2E9C-101B-9397-08002B2CF9AE}" pid="12" name="Does this information contain PII/FOUO?">
    <vt:bool>false</vt:bool>
  </property>
  <property fmtid="{D5CDD505-2E9C-101B-9397-08002B2CF9AE}" pid="13" name="TemplateUrl">
    <vt:lpwstr/>
  </property>
  <property fmtid="{D5CDD505-2E9C-101B-9397-08002B2CF9AE}" pid="14" name="MediaServiceImageTags">
    <vt:lpwstr/>
  </property>
</Properties>
</file>