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4"/>
    <p:sldMasterId id="2147483821" r:id="rId5"/>
  </p:sldMasterIdLst>
  <p:notesMasterIdLst>
    <p:notesMasterId r:id="rId23"/>
  </p:notesMasterIdLst>
  <p:handoutMasterIdLst>
    <p:handoutMasterId r:id="rId24"/>
  </p:handoutMasterIdLst>
  <p:sldIdLst>
    <p:sldId id="1074" r:id="rId6"/>
    <p:sldId id="795" r:id="rId7"/>
    <p:sldId id="796" r:id="rId8"/>
    <p:sldId id="797" r:id="rId9"/>
    <p:sldId id="799" r:id="rId10"/>
    <p:sldId id="798" r:id="rId11"/>
    <p:sldId id="807" r:id="rId12"/>
    <p:sldId id="800" r:id="rId13"/>
    <p:sldId id="330" r:id="rId14"/>
    <p:sldId id="298" r:id="rId15"/>
    <p:sldId id="815" r:id="rId16"/>
    <p:sldId id="816" r:id="rId17"/>
    <p:sldId id="817" r:id="rId18"/>
    <p:sldId id="293" r:id="rId19"/>
    <p:sldId id="818" r:id="rId20"/>
    <p:sldId id="805" r:id="rId21"/>
    <p:sldId id="258" r:id="rId2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SR" id="{E3308826-15E8-4E1B-974E-766B0A88ED08}">
          <p14:sldIdLst>
            <p14:sldId id="1074"/>
            <p14:sldId id="795"/>
            <p14:sldId id="796"/>
            <p14:sldId id="797"/>
            <p14:sldId id="799"/>
            <p14:sldId id="798"/>
            <p14:sldId id="807"/>
            <p14:sldId id="800"/>
            <p14:sldId id="330"/>
            <p14:sldId id="298"/>
            <p14:sldId id="815"/>
            <p14:sldId id="816"/>
            <p14:sldId id="817"/>
            <p14:sldId id="293"/>
            <p14:sldId id="818"/>
            <p14:sldId id="805"/>
            <p14:sldId id="258"/>
          </p14:sldIdLst>
        </p14:section>
      </p14:sectionLst>
    </p:ext>
    <p:ext uri="{EFAFB233-063F-42B5-8137-9DF3F51BA10A}">
      <p15:sldGuideLst xmlns:p15="http://schemas.microsoft.com/office/powerpoint/2012/main">
        <p15:guide id="1" orient="horz" pos="206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FF6600"/>
    <a:srgbClr val="BC7F06"/>
    <a:srgbClr val="4F81BD"/>
    <a:srgbClr val="F2A51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8F772D-0F74-4239-9E61-14437AAFD352}" v="4" dt="2024-05-06T17:22:31.1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99" autoAdjust="0"/>
    <p:restoredTop sz="96149" autoAdjust="0"/>
  </p:normalViewPr>
  <p:slideViewPr>
    <p:cSldViewPr snapToGrid="0">
      <p:cViewPr varScale="1">
        <p:scale>
          <a:sx n="110" d="100"/>
          <a:sy n="110" d="100"/>
        </p:scale>
        <p:origin x="1626" y="90"/>
      </p:cViewPr>
      <p:guideLst>
        <p:guide orient="horz" pos="206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en LtCol Michael" userId="373fe856-4816-4c43-a64c-b26902c12f87" providerId="ADAL" clId="{2A8F772D-0F74-4239-9E61-14437AAFD352}"/>
    <pc:docChg chg="delSld modSld modSection">
      <pc:chgData name="Green LtCol Michael" userId="373fe856-4816-4c43-a64c-b26902c12f87" providerId="ADAL" clId="{2A8F772D-0F74-4239-9E61-14437AAFD352}" dt="2024-05-06T17:22:31.193" v="99" actId="164"/>
      <pc:docMkLst>
        <pc:docMk/>
      </pc:docMkLst>
      <pc:sldChg chg="addSp modSp mod">
        <pc:chgData name="Green LtCol Michael" userId="373fe856-4816-4c43-a64c-b26902c12f87" providerId="ADAL" clId="{2A8F772D-0F74-4239-9E61-14437AAFD352}" dt="2024-05-06T17:22:31.193" v="99" actId="164"/>
        <pc:sldMkLst>
          <pc:docMk/>
          <pc:sldMk cId="431113153" sldId="330"/>
        </pc:sldMkLst>
        <pc:spChg chg="mod">
          <ac:chgData name="Green LtCol Michael" userId="373fe856-4816-4c43-a64c-b26902c12f87" providerId="ADAL" clId="{2A8F772D-0F74-4239-9E61-14437AAFD352}" dt="2024-05-06T17:22:31.193" v="99" actId="164"/>
          <ac:spMkLst>
            <pc:docMk/>
            <pc:sldMk cId="431113153" sldId="330"/>
            <ac:spMk id="3" creationId="{00000000-0000-0000-0000-000000000000}"/>
          </ac:spMkLst>
        </pc:spChg>
        <pc:grpChg chg="add mod">
          <ac:chgData name="Green LtCol Michael" userId="373fe856-4816-4c43-a64c-b26902c12f87" providerId="ADAL" clId="{2A8F772D-0F74-4239-9E61-14437AAFD352}" dt="2024-05-06T17:22:31.193" v="99" actId="164"/>
          <ac:grpSpMkLst>
            <pc:docMk/>
            <pc:sldMk cId="431113153" sldId="330"/>
            <ac:grpSpMk id="4" creationId="{FDE24E77-A1F2-3C67-AB53-405D4CE19BD4}"/>
          </ac:grpSpMkLst>
        </pc:grpChg>
        <pc:picChg chg="mod">
          <ac:chgData name="Green LtCol Michael" userId="373fe856-4816-4c43-a64c-b26902c12f87" providerId="ADAL" clId="{2A8F772D-0F74-4239-9E61-14437AAFD352}" dt="2024-05-06T17:22:31.193" v="99" actId="164"/>
          <ac:picMkLst>
            <pc:docMk/>
            <pc:sldMk cId="431113153" sldId="330"/>
            <ac:picMk id="9218" creationId="{00000000-0000-0000-0000-000000000000}"/>
          </ac:picMkLst>
        </pc:picChg>
      </pc:sldChg>
      <pc:sldChg chg="del">
        <pc:chgData name="Green LtCol Michael" userId="373fe856-4816-4c43-a64c-b26902c12f87" providerId="ADAL" clId="{2A8F772D-0F74-4239-9E61-14437AAFD352}" dt="2024-05-06T17:19:29.588" v="0" actId="47"/>
        <pc:sldMkLst>
          <pc:docMk/>
          <pc:sldMk cId="4225525266" sldId="715"/>
        </pc:sldMkLst>
      </pc:sldChg>
      <pc:sldChg chg="addSp modSp mod">
        <pc:chgData name="Green LtCol Michael" userId="373fe856-4816-4c43-a64c-b26902c12f87" providerId="ADAL" clId="{2A8F772D-0F74-4239-9E61-14437AAFD352}" dt="2024-05-06T17:21:18.292" v="95" actId="20577"/>
        <pc:sldMkLst>
          <pc:docMk/>
          <pc:sldMk cId="3483057633" sldId="1074"/>
        </pc:sldMkLst>
        <pc:spChg chg="add mod">
          <ac:chgData name="Green LtCol Michael" userId="373fe856-4816-4c43-a64c-b26902c12f87" providerId="ADAL" clId="{2A8F772D-0F74-4239-9E61-14437AAFD352}" dt="2024-05-06T17:21:18.292" v="95" actId="20577"/>
          <ac:spMkLst>
            <pc:docMk/>
            <pc:sldMk cId="3483057633" sldId="1074"/>
            <ac:spMk id="2" creationId="{674CB661-AEB0-971A-246E-715FEE8905AE}"/>
          </ac:spMkLst>
        </pc:spChg>
        <pc:spChg chg="mod">
          <ac:chgData name="Green LtCol Michael" userId="373fe856-4816-4c43-a64c-b26902c12f87" providerId="ADAL" clId="{2A8F772D-0F74-4239-9E61-14437AAFD352}" dt="2024-05-06T17:20:34.128" v="88" actId="404"/>
          <ac:spMkLst>
            <pc:docMk/>
            <pc:sldMk cId="3483057633" sldId="1074"/>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F56084F0-73D5-4955-8D3C-65C8BB9B0174}" type="datetimeFigureOut">
              <a:rPr lang="en-US" smtClean="0"/>
              <a:t>5/7/2024</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B68BED9C-C37E-4174-BF81-E907744C2C13}" type="slidenum">
              <a:rPr lang="en-US" smtClean="0"/>
              <a:t>‹#›</a:t>
            </a:fld>
            <a:endParaRPr lang="en-US"/>
          </a:p>
        </p:txBody>
      </p:sp>
    </p:spTree>
    <p:extLst>
      <p:ext uri="{BB962C8B-B14F-4D97-AF65-F5344CB8AC3E}">
        <p14:creationId xmlns:p14="http://schemas.microsoft.com/office/powerpoint/2010/main" val="3402418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43649" cy="464839"/>
          </a:xfrm>
          <a:prstGeom prst="rect">
            <a:avLst/>
          </a:prstGeom>
        </p:spPr>
        <p:txBody>
          <a:bodyPr vert="horz" lIns="88266" tIns="44133" rIns="88266" bIns="44133" rtlCol="0"/>
          <a:lstStyle>
            <a:lvl1pPr algn="l">
              <a:defRPr sz="1200"/>
            </a:lvl1pPr>
          </a:lstStyle>
          <a:p>
            <a:endParaRPr lang="en-US"/>
          </a:p>
        </p:txBody>
      </p:sp>
      <p:sp>
        <p:nvSpPr>
          <p:cNvPr id="3" name="Date Placeholder 2"/>
          <p:cNvSpPr>
            <a:spLocks noGrp="1"/>
          </p:cNvSpPr>
          <p:nvPr>
            <p:ph type="dt" idx="1"/>
          </p:nvPr>
        </p:nvSpPr>
        <p:spPr>
          <a:xfrm>
            <a:off x="3977927" y="2"/>
            <a:ext cx="3043649" cy="464839"/>
          </a:xfrm>
          <a:prstGeom prst="rect">
            <a:avLst/>
          </a:prstGeom>
        </p:spPr>
        <p:txBody>
          <a:bodyPr vert="horz" lIns="88266" tIns="44133" rIns="88266" bIns="44133" rtlCol="0"/>
          <a:lstStyle>
            <a:lvl1pPr algn="r">
              <a:defRPr sz="1200"/>
            </a:lvl1pPr>
          </a:lstStyle>
          <a:p>
            <a:fld id="{3369DC59-E50D-430D-8303-D1402E032E59}" type="datetimeFigureOut">
              <a:rPr lang="en-US" smtClean="0"/>
              <a:t>5/7/2024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88266" tIns="44133" rIns="88266" bIns="44133" rtlCol="0" anchor="ctr"/>
          <a:lstStyle/>
          <a:p>
            <a:endParaRPr lang="en-US"/>
          </a:p>
        </p:txBody>
      </p:sp>
      <p:sp>
        <p:nvSpPr>
          <p:cNvPr id="5" name="Notes Placeholder 4"/>
          <p:cNvSpPr>
            <a:spLocks noGrp="1"/>
          </p:cNvSpPr>
          <p:nvPr>
            <p:ph type="body" sz="quarter" idx="3"/>
          </p:nvPr>
        </p:nvSpPr>
        <p:spPr>
          <a:xfrm>
            <a:off x="702617" y="4422132"/>
            <a:ext cx="5617871" cy="4188172"/>
          </a:xfrm>
          <a:prstGeom prst="rect">
            <a:avLst/>
          </a:prstGeom>
        </p:spPr>
        <p:txBody>
          <a:bodyPr vert="horz" lIns="88266" tIns="44133" rIns="88266" bIns="441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723"/>
            <a:ext cx="3043649" cy="464839"/>
          </a:xfrm>
          <a:prstGeom prst="rect">
            <a:avLst/>
          </a:prstGeom>
        </p:spPr>
        <p:txBody>
          <a:bodyPr vert="horz" lIns="88266" tIns="44133" rIns="88266" bIns="44133" rtlCol="0" anchor="b"/>
          <a:lstStyle>
            <a:lvl1pPr algn="l">
              <a:defRPr sz="1200"/>
            </a:lvl1pPr>
          </a:lstStyle>
          <a:p>
            <a:endParaRPr lang="en-US"/>
          </a:p>
        </p:txBody>
      </p:sp>
      <p:sp>
        <p:nvSpPr>
          <p:cNvPr id="7" name="Slide Number Placeholder 6"/>
          <p:cNvSpPr>
            <a:spLocks noGrp="1"/>
          </p:cNvSpPr>
          <p:nvPr>
            <p:ph type="sldNum" sz="quarter" idx="5"/>
          </p:nvPr>
        </p:nvSpPr>
        <p:spPr>
          <a:xfrm>
            <a:off x="3977927" y="8842723"/>
            <a:ext cx="3043649" cy="464839"/>
          </a:xfrm>
          <a:prstGeom prst="rect">
            <a:avLst/>
          </a:prstGeom>
        </p:spPr>
        <p:txBody>
          <a:bodyPr vert="horz" lIns="88266" tIns="44133" rIns="88266" bIns="44133" rtlCol="0" anchor="b"/>
          <a:lstStyle>
            <a:lvl1pPr algn="r">
              <a:defRPr sz="1200"/>
            </a:lvl1pPr>
          </a:lstStyle>
          <a:p>
            <a:fld id="{D427F49F-C685-4FED-94AD-54855387D4EE}" type="slidenum">
              <a:rPr lang="en-US" smtClean="0"/>
              <a:t>‹#›</a:t>
            </a:fld>
            <a:endParaRPr lang="en-US"/>
          </a:p>
        </p:txBody>
      </p:sp>
    </p:spTree>
    <p:extLst>
      <p:ext uri="{BB962C8B-B14F-4D97-AF65-F5344CB8AC3E}">
        <p14:creationId xmlns:p14="http://schemas.microsoft.com/office/powerpoint/2010/main" val="2293217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95538" y="112713"/>
            <a:ext cx="4422775" cy="3317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01A98E7-D49C-4E4B-A47B-412B051D5B3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86867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4000" b="1">
                <a:solidFill>
                  <a:schemeClr val="tx2"/>
                </a:solidFill>
                <a:latin typeface="Arial" charset="0"/>
              </a:defRPr>
            </a:lvl1pPr>
            <a:lvl2pPr marL="742950" indent="-285750" defTabSz="919163">
              <a:defRPr sz="4000" b="1">
                <a:solidFill>
                  <a:schemeClr val="tx2"/>
                </a:solidFill>
                <a:latin typeface="Arial" charset="0"/>
              </a:defRPr>
            </a:lvl2pPr>
            <a:lvl3pPr marL="1143000" indent="-228600" defTabSz="919163">
              <a:defRPr sz="4000" b="1">
                <a:solidFill>
                  <a:schemeClr val="tx2"/>
                </a:solidFill>
                <a:latin typeface="Arial" charset="0"/>
              </a:defRPr>
            </a:lvl3pPr>
            <a:lvl4pPr marL="1600200" indent="-228600" defTabSz="919163">
              <a:defRPr sz="4000" b="1">
                <a:solidFill>
                  <a:schemeClr val="tx2"/>
                </a:solidFill>
                <a:latin typeface="Arial" charset="0"/>
              </a:defRPr>
            </a:lvl4pPr>
            <a:lvl5pPr marL="2057400" indent="-228600" defTabSz="919163">
              <a:defRPr sz="4000" b="1">
                <a:solidFill>
                  <a:schemeClr val="tx2"/>
                </a:solidFill>
                <a:latin typeface="Arial" charset="0"/>
              </a:defRPr>
            </a:lvl5pPr>
            <a:lvl6pPr marL="2514600" indent="-228600" algn="ctr" defTabSz="919163" eaLnBrk="0" fontAlgn="base" hangingPunct="0">
              <a:spcBef>
                <a:spcPct val="0"/>
              </a:spcBef>
              <a:spcAft>
                <a:spcPct val="0"/>
              </a:spcAft>
              <a:defRPr sz="4000" b="1">
                <a:solidFill>
                  <a:schemeClr val="tx2"/>
                </a:solidFill>
                <a:latin typeface="Arial" charset="0"/>
              </a:defRPr>
            </a:lvl6pPr>
            <a:lvl7pPr marL="2971800" indent="-228600" algn="ctr" defTabSz="919163" eaLnBrk="0" fontAlgn="base" hangingPunct="0">
              <a:spcBef>
                <a:spcPct val="0"/>
              </a:spcBef>
              <a:spcAft>
                <a:spcPct val="0"/>
              </a:spcAft>
              <a:defRPr sz="4000" b="1">
                <a:solidFill>
                  <a:schemeClr val="tx2"/>
                </a:solidFill>
                <a:latin typeface="Arial" charset="0"/>
              </a:defRPr>
            </a:lvl7pPr>
            <a:lvl8pPr marL="3429000" indent="-228600" algn="ctr" defTabSz="919163" eaLnBrk="0" fontAlgn="base" hangingPunct="0">
              <a:spcBef>
                <a:spcPct val="0"/>
              </a:spcBef>
              <a:spcAft>
                <a:spcPct val="0"/>
              </a:spcAft>
              <a:defRPr sz="4000" b="1">
                <a:solidFill>
                  <a:schemeClr val="tx2"/>
                </a:solidFill>
                <a:latin typeface="Arial" charset="0"/>
              </a:defRPr>
            </a:lvl8pPr>
            <a:lvl9pPr marL="3886200" indent="-228600" algn="ctr" defTabSz="919163" eaLnBrk="0" fontAlgn="base" hangingPunct="0">
              <a:spcBef>
                <a:spcPct val="0"/>
              </a:spcBef>
              <a:spcAft>
                <a:spcPct val="0"/>
              </a:spcAft>
              <a:defRPr sz="4000" b="1">
                <a:solidFill>
                  <a:schemeClr val="tx2"/>
                </a:solidFill>
                <a:latin typeface="Arial" charset="0"/>
              </a:defRPr>
            </a:lvl9pPr>
          </a:lstStyle>
          <a:p>
            <a:fld id="{203151D2-7A91-4DBC-A8B2-872909FA779D}" type="slidenum">
              <a:rPr lang="en-US" altLang="en-US" sz="1200" smtClean="0">
                <a:solidFill>
                  <a:schemeClr val="tx1"/>
                </a:solidFill>
              </a:rPr>
              <a:pPr/>
              <a:t>3</a:t>
            </a:fld>
            <a:endParaRPr lang="en-US" altLang="en-US" sz="1200">
              <a:solidFill>
                <a:schemeClr val="tx1"/>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21" tIns="45812" rIns="91621" bIns="45812"/>
          <a:lstStyle/>
          <a:p>
            <a:pPr marL="171450" indent="-171450" algn="l">
              <a:spcBef>
                <a:spcPts val="0"/>
              </a:spcBef>
              <a:buFontTx/>
              <a:buChar char="-"/>
              <a:defRPr/>
            </a:pPr>
            <a:r>
              <a:rPr lang="en-US" sz="1200" b="0">
                <a:solidFill>
                  <a:schemeClr val="tx1"/>
                </a:solidFill>
                <a:latin typeface="Calibri" pitchFamily="34" charset="0"/>
              </a:rPr>
              <a:t>SMCR recruited population comes largely from the Individual Ready Reserve.  </a:t>
            </a:r>
          </a:p>
          <a:p>
            <a:pPr marL="171450" indent="-171450" algn="l">
              <a:spcBef>
                <a:spcPts val="0"/>
              </a:spcBef>
              <a:buFontTx/>
              <a:buChar char="-"/>
              <a:defRPr/>
            </a:pPr>
            <a:r>
              <a:rPr lang="en-US" sz="1200" b="0">
                <a:solidFill>
                  <a:schemeClr val="tx1"/>
                </a:solidFill>
                <a:latin typeface="Calibri" pitchFamily="34" charset="0"/>
              </a:rPr>
              <a:t>Direct Affiliation Program allows for direct accession to the SMCR from the Active Component.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a:solidFill>
                  <a:schemeClr val="tx1"/>
                </a:solidFill>
                <a:latin typeface="Calibri" pitchFamily="34" charset="0"/>
              </a:rPr>
              <a:t>Active Reserve</a:t>
            </a:r>
            <a:r>
              <a:rPr lang="en-US" sz="1200" b="0" baseline="0">
                <a:solidFill>
                  <a:schemeClr val="tx1"/>
                </a:solidFill>
                <a:latin typeface="Calibri" pitchFamily="34" charset="0"/>
              </a:rPr>
              <a:t> recruits largely from the SMCR and Active Component.  </a:t>
            </a:r>
            <a:endParaRPr lang="en-US" sz="1200" b="0">
              <a:solidFill>
                <a:schemeClr val="tx1"/>
              </a:solidFill>
              <a:latin typeface="Calibri" pitchFamily="34" charset="0"/>
            </a:endParaRPr>
          </a:p>
          <a:p>
            <a:pPr marL="0" indent="0" algn="l">
              <a:spcBef>
                <a:spcPts val="0"/>
              </a:spcBef>
              <a:buFontTx/>
              <a:buNone/>
              <a:defRPr/>
            </a:pPr>
            <a:endParaRPr lang="en-US" sz="1200" b="0">
              <a:solidFill>
                <a:schemeClr val="tx1"/>
              </a:solidFill>
              <a:latin typeface="Calibri" pitchFamily="34" charset="0"/>
            </a:endParaRPr>
          </a:p>
          <a:p>
            <a:endParaRPr lang="en-US" altLang="en-US"/>
          </a:p>
        </p:txBody>
      </p:sp>
    </p:spTree>
    <p:extLst>
      <p:ext uri="{BB962C8B-B14F-4D97-AF65-F5344CB8AC3E}">
        <p14:creationId xmlns:p14="http://schemas.microsoft.com/office/powerpoint/2010/main" val="1326165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p:spPr>
        <p:txBody>
          <a:bodyPr/>
          <a:lstStyle/>
          <a:p>
            <a:pPr marL="171450" indent="-171450">
              <a:buFontTx/>
              <a:buChar char="-"/>
            </a:pPr>
            <a:r>
              <a:rPr lang="en-US" altLang="en-US"/>
              <a:t>Current structure represents FY16</a:t>
            </a:r>
            <a:r>
              <a:rPr lang="en-US" altLang="en-US" baseline="0"/>
              <a:t> NSWG authorized structure changes, which were completed at the beginning of FY19</a:t>
            </a:r>
          </a:p>
          <a:p>
            <a:pPr marL="171450" indent="-171450">
              <a:buFontTx/>
              <a:buChar char="-"/>
            </a:pPr>
            <a:r>
              <a:rPr lang="en-US" altLang="en-US" baseline="0"/>
              <a:t>Regional structure breakout is now 41 ERR/40 WRR for 8411 structure</a:t>
            </a:r>
          </a:p>
          <a:p>
            <a:pPr marL="171450" indent="-171450">
              <a:buFontTx/>
              <a:buChar char="-"/>
            </a:pPr>
            <a:r>
              <a:rPr lang="en-US" altLang="en-US" baseline="0"/>
              <a:t>PSRS boundaries generally follow district boundaries with a few minor exceptions (the largest being PSRS1 NOT including Baltimore area)</a:t>
            </a:r>
          </a:p>
        </p:txBody>
      </p:sp>
      <p:sp>
        <p:nvSpPr>
          <p:cNvPr id="4" name="Slide Number Placeholder 3"/>
          <p:cNvSpPr>
            <a:spLocks noGrp="1"/>
          </p:cNvSpPr>
          <p:nvPr>
            <p:ph type="sldNum" sz="quarter" idx="5"/>
          </p:nvPr>
        </p:nvSpPr>
        <p:spPr/>
        <p:txBody>
          <a:bodyPr/>
          <a:lstStyle/>
          <a:p>
            <a:pPr>
              <a:defRPr/>
            </a:pPr>
            <a:fld id="{DD4B7125-4028-4D92-AA70-419D2B757460}" type="slidenum">
              <a:rPr lang="en-US" smtClean="0"/>
              <a:pPr>
                <a:defRPr/>
              </a:pPr>
              <a:t>4</a:t>
            </a:fld>
            <a:endParaRPr lang="en-US"/>
          </a:p>
        </p:txBody>
      </p:sp>
    </p:spTree>
    <p:extLst>
      <p:ext uri="{BB962C8B-B14F-4D97-AF65-F5344CB8AC3E}">
        <p14:creationId xmlns:p14="http://schemas.microsoft.com/office/powerpoint/2010/main" val="2065282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624173" y="4190845"/>
            <a:ext cx="5774761" cy="4187665"/>
          </a:xfrm>
        </p:spPr>
        <p:txBody>
          <a:bodyPr/>
          <a:lstStyle/>
          <a:p>
            <a:pPr marL="174888" indent="-174888">
              <a:buFontTx/>
              <a:buChar char="-"/>
              <a:defRPr/>
            </a:pPr>
            <a:r>
              <a:rPr lang="en-US"/>
              <a:t>We are small, but we cover a lot.</a:t>
            </a:r>
          </a:p>
          <a:p>
            <a:pPr>
              <a:defRPr/>
            </a:pPr>
            <a:endParaRPr lang="en-US"/>
          </a:p>
          <a:p>
            <a:pPr marL="174888" indent="-174888">
              <a:buFontTx/>
              <a:buChar char="-"/>
              <a:defRPr/>
            </a:pPr>
            <a:r>
              <a:rPr lang="en-US"/>
              <a:t>The</a:t>
            </a:r>
            <a:r>
              <a:rPr lang="en-US" baseline="0"/>
              <a:t> PSR section </a:t>
            </a:r>
            <a:r>
              <a:rPr lang="en-US"/>
              <a:t>has a lot of characteristics associated with RS-level Ops.  Due to the fact that all PSR waivers, bonuses, reenlistment and retrain requests are adjudicated at RA, not at the District, Region, or MCRC, they have pretty massive processing responsibilities.  </a:t>
            </a:r>
          </a:p>
          <a:p>
            <a:pPr marL="174888" indent="-174888">
              <a:buFontTx/>
              <a:buChar char="-"/>
              <a:defRPr/>
            </a:pPr>
            <a:r>
              <a:rPr lang="en-US"/>
              <a:t>Due to our small numbers, they maintain RSS-level stats for comparative purposes that would normally be maintained</a:t>
            </a:r>
            <a:r>
              <a:rPr lang="en-US" baseline="0"/>
              <a:t> at the RS or district</a:t>
            </a:r>
            <a:endParaRPr lang="en-US"/>
          </a:p>
          <a:p>
            <a:pPr marL="174888" indent="-174888">
              <a:buFontTx/>
              <a:buChar char="-"/>
              <a:defRPr/>
            </a:pPr>
            <a:r>
              <a:rPr lang="en-US"/>
              <a:t>They do all that through the prism of the MCRC command structure, working through regions and PSRS </a:t>
            </a:r>
            <a:r>
              <a:rPr lang="en-US" err="1"/>
              <a:t>Hqs</a:t>
            </a:r>
            <a:r>
              <a:rPr lang="en-US"/>
              <a:t>.</a:t>
            </a: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494">
              <a:defRPr sz="4000" b="1">
                <a:solidFill>
                  <a:schemeClr val="tx2"/>
                </a:solidFill>
                <a:latin typeface="Arial" charset="0"/>
              </a:defRPr>
            </a:lvl1pPr>
            <a:lvl2pPr marL="742847" indent="-285711" defTabSz="936494">
              <a:defRPr sz="4000" b="1">
                <a:solidFill>
                  <a:schemeClr val="tx2"/>
                </a:solidFill>
                <a:latin typeface="Arial" charset="0"/>
              </a:defRPr>
            </a:lvl2pPr>
            <a:lvl3pPr marL="1142842" indent="-228570" defTabSz="936494">
              <a:defRPr sz="4000" b="1">
                <a:solidFill>
                  <a:schemeClr val="tx2"/>
                </a:solidFill>
                <a:latin typeface="Arial" charset="0"/>
              </a:defRPr>
            </a:lvl3pPr>
            <a:lvl4pPr marL="1599978" indent="-228570" defTabSz="936494">
              <a:defRPr sz="4000" b="1">
                <a:solidFill>
                  <a:schemeClr val="tx2"/>
                </a:solidFill>
                <a:latin typeface="Arial" charset="0"/>
              </a:defRPr>
            </a:lvl4pPr>
            <a:lvl5pPr marL="2057115" indent="-228570" defTabSz="936494">
              <a:defRPr sz="4000" b="1">
                <a:solidFill>
                  <a:schemeClr val="tx2"/>
                </a:solidFill>
                <a:latin typeface="Arial" charset="0"/>
              </a:defRPr>
            </a:lvl5pPr>
            <a:lvl6pPr marL="2514251" indent="-228570" algn="ctr" defTabSz="936494" eaLnBrk="0" fontAlgn="base" hangingPunct="0">
              <a:spcBef>
                <a:spcPct val="0"/>
              </a:spcBef>
              <a:spcAft>
                <a:spcPct val="0"/>
              </a:spcAft>
              <a:defRPr sz="4000" b="1">
                <a:solidFill>
                  <a:schemeClr val="tx2"/>
                </a:solidFill>
                <a:latin typeface="Arial" charset="0"/>
              </a:defRPr>
            </a:lvl6pPr>
            <a:lvl7pPr marL="2971388" indent="-228570" algn="ctr" defTabSz="936494" eaLnBrk="0" fontAlgn="base" hangingPunct="0">
              <a:spcBef>
                <a:spcPct val="0"/>
              </a:spcBef>
              <a:spcAft>
                <a:spcPct val="0"/>
              </a:spcAft>
              <a:defRPr sz="4000" b="1">
                <a:solidFill>
                  <a:schemeClr val="tx2"/>
                </a:solidFill>
                <a:latin typeface="Arial" charset="0"/>
              </a:defRPr>
            </a:lvl7pPr>
            <a:lvl8pPr marL="3428524" indent="-228570" algn="ctr" defTabSz="936494" eaLnBrk="0" fontAlgn="base" hangingPunct="0">
              <a:spcBef>
                <a:spcPct val="0"/>
              </a:spcBef>
              <a:spcAft>
                <a:spcPct val="0"/>
              </a:spcAft>
              <a:defRPr sz="4000" b="1">
                <a:solidFill>
                  <a:schemeClr val="tx2"/>
                </a:solidFill>
                <a:latin typeface="Arial" charset="0"/>
              </a:defRPr>
            </a:lvl8pPr>
            <a:lvl9pPr marL="3885663" indent="-228570" algn="ctr" defTabSz="936494" eaLnBrk="0" fontAlgn="base" hangingPunct="0">
              <a:spcBef>
                <a:spcPct val="0"/>
              </a:spcBef>
              <a:spcAft>
                <a:spcPct val="0"/>
              </a:spcAft>
              <a:defRPr sz="4000" b="1">
                <a:solidFill>
                  <a:schemeClr val="tx2"/>
                </a:solidFill>
                <a:latin typeface="Arial" charset="0"/>
              </a:defRPr>
            </a:lvl9pPr>
          </a:lstStyle>
          <a:p>
            <a:fld id="{58C64460-249B-4BA8-8B12-37E196CEC3CD}" type="slidenum">
              <a:rPr lang="en-US" sz="1200">
                <a:solidFill>
                  <a:srgbClr val="000000"/>
                </a:solidFill>
              </a:rPr>
              <a:pPr/>
              <a:t>5</a:t>
            </a:fld>
            <a:endParaRPr lang="en-US" sz="1200">
              <a:solidFill>
                <a:srgbClr val="000000"/>
              </a:solidFill>
            </a:endParaRPr>
          </a:p>
        </p:txBody>
      </p:sp>
    </p:spTree>
    <p:extLst>
      <p:ext uri="{BB962C8B-B14F-4D97-AF65-F5344CB8AC3E}">
        <p14:creationId xmlns:p14="http://schemas.microsoft.com/office/powerpoint/2010/main" val="562044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1143000" y="685800"/>
            <a:ext cx="4573588" cy="3430588"/>
          </a:xfrm>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218">
              <a:defRPr sz="3900" b="1">
                <a:solidFill>
                  <a:schemeClr val="tx2"/>
                </a:solidFill>
                <a:latin typeface="Arial" charset="0"/>
              </a:defRPr>
            </a:lvl1pPr>
            <a:lvl2pPr marL="728085" indent="-280034" defTabSz="913218">
              <a:defRPr sz="3900" b="1">
                <a:solidFill>
                  <a:schemeClr val="tx2"/>
                </a:solidFill>
                <a:latin typeface="Arial" charset="0"/>
              </a:defRPr>
            </a:lvl2pPr>
            <a:lvl3pPr marL="1120129" indent="-224028" defTabSz="913218">
              <a:defRPr sz="3900" b="1">
                <a:solidFill>
                  <a:schemeClr val="tx2"/>
                </a:solidFill>
                <a:latin typeface="Arial" charset="0"/>
              </a:defRPr>
            </a:lvl3pPr>
            <a:lvl4pPr marL="1568180" indent="-224028" defTabSz="913218">
              <a:defRPr sz="3900" b="1">
                <a:solidFill>
                  <a:schemeClr val="tx2"/>
                </a:solidFill>
                <a:latin typeface="Arial" charset="0"/>
              </a:defRPr>
            </a:lvl4pPr>
            <a:lvl5pPr marL="2016230" indent="-224028" defTabSz="913218">
              <a:defRPr sz="3900" b="1">
                <a:solidFill>
                  <a:schemeClr val="tx2"/>
                </a:solidFill>
                <a:latin typeface="Arial" charset="0"/>
              </a:defRPr>
            </a:lvl5pPr>
            <a:lvl6pPr marL="2464281" indent="-224028" algn="ctr" defTabSz="913218" eaLnBrk="0" fontAlgn="base" hangingPunct="0">
              <a:spcBef>
                <a:spcPct val="0"/>
              </a:spcBef>
              <a:spcAft>
                <a:spcPct val="0"/>
              </a:spcAft>
              <a:defRPr sz="3900" b="1">
                <a:solidFill>
                  <a:schemeClr val="tx2"/>
                </a:solidFill>
                <a:latin typeface="Arial" charset="0"/>
              </a:defRPr>
            </a:lvl6pPr>
            <a:lvl7pPr marL="2912334" indent="-224028" algn="ctr" defTabSz="913218" eaLnBrk="0" fontAlgn="base" hangingPunct="0">
              <a:spcBef>
                <a:spcPct val="0"/>
              </a:spcBef>
              <a:spcAft>
                <a:spcPct val="0"/>
              </a:spcAft>
              <a:defRPr sz="3900" b="1">
                <a:solidFill>
                  <a:schemeClr val="tx2"/>
                </a:solidFill>
                <a:latin typeface="Arial" charset="0"/>
              </a:defRPr>
            </a:lvl7pPr>
            <a:lvl8pPr marL="3360385" indent="-224028" algn="ctr" defTabSz="913218" eaLnBrk="0" fontAlgn="base" hangingPunct="0">
              <a:spcBef>
                <a:spcPct val="0"/>
              </a:spcBef>
              <a:spcAft>
                <a:spcPct val="0"/>
              </a:spcAft>
              <a:defRPr sz="3900" b="1">
                <a:solidFill>
                  <a:schemeClr val="tx2"/>
                </a:solidFill>
                <a:latin typeface="Arial" charset="0"/>
              </a:defRPr>
            </a:lvl8pPr>
            <a:lvl9pPr marL="3808438" indent="-224028" algn="ctr" defTabSz="913218" eaLnBrk="0" fontAlgn="base" hangingPunct="0">
              <a:spcBef>
                <a:spcPct val="0"/>
              </a:spcBef>
              <a:spcAft>
                <a:spcPct val="0"/>
              </a:spcAft>
              <a:defRPr sz="3900" b="1">
                <a:solidFill>
                  <a:schemeClr val="tx2"/>
                </a:solidFill>
                <a:latin typeface="Arial" charset="0"/>
              </a:defRPr>
            </a:lvl9pPr>
          </a:lstStyle>
          <a:p>
            <a:fld id="{FE224362-07A1-4E77-AE42-73EBB0167116}" type="slidenum">
              <a:rPr lang="en-US" sz="1200">
                <a:solidFill>
                  <a:prstClr val="black"/>
                </a:solidFill>
              </a:rPr>
              <a:pPr/>
              <a:t>6</a:t>
            </a:fld>
            <a:endParaRPr lang="en-US" sz="1200">
              <a:solidFill>
                <a:prstClr val="black"/>
              </a:solidFill>
            </a:endParaRPr>
          </a:p>
        </p:txBody>
      </p:sp>
    </p:spTree>
    <p:extLst>
      <p:ext uri="{BB962C8B-B14F-4D97-AF65-F5344CB8AC3E}">
        <p14:creationId xmlns:p14="http://schemas.microsoft.com/office/powerpoint/2010/main" val="2910280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1">
              <a:defRPr sz="4000" b="1">
                <a:solidFill>
                  <a:schemeClr val="tx2"/>
                </a:solidFill>
                <a:latin typeface="Arial" charset="0"/>
              </a:defRPr>
            </a:lvl1pPr>
            <a:lvl2pPr marL="742949" indent="-285751" defTabSz="931861">
              <a:defRPr sz="4000" b="1">
                <a:solidFill>
                  <a:schemeClr val="tx2"/>
                </a:solidFill>
                <a:latin typeface="Arial" charset="0"/>
              </a:defRPr>
            </a:lvl2pPr>
            <a:lvl3pPr marL="1142998" indent="-228602" defTabSz="931861">
              <a:defRPr sz="4000" b="1">
                <a:solidFill>
                  <a:schemeClr val="tx2"/>
                </a:solidFill>
                <a:latin typeface="Arial" charset="0"/>
              </a:defRPr>
            </a:lvl3pPr>
            <a:lvl4pPr marL="1600197" indent="-228602" defTabSz="931861">
              <a:defRPr sz="4000" b="1">
                <a:solidFill>
                  <a:schemeClr val="tx2"/>
                </a:solidFill>
                <a:latin typeface="Arial" charset="0"/>
              </a:defRPr>
            </a:lvl4pPr>
            <a:lvl5pPr marL="2057395" indent="-228602" defTabSz="931861">
              <a:defRPr sz="4000" b="1">
                <a:solidFill>
                  <a:schemeClr val="tx2"/>
                </a:solidFill>
                <a:latin typeface="Arial" charset="0"/>
              </a:defRPr>
            </a:lvl5pPr>
            <a:lvl6pPr marL="2514593" indent="-228602" algn="ctr" defTabSz="931861" eaLnBrk="0" fontAlgn="base" hangingPunct="0">
              <a:spcBef>
                <a:spcPct val="0"/>
              </a:spcBef>
              <a:spcAft>
                <a:spcPct val="0"/>
              </a:spcAft>
              <a:defRPr sz="4000" b="1">
                <a:solidFill>
                  <a:schemeClr val="tx2"/>
                </a:solidFill>
                <a:latin typeface="Arial" charset="0"/>
              </a:defRPr>
            </a:lvl6pPr>
            <a:lvl7pPr marL="2971792" indent="-228602" algn="ctr" defTabSz="931861" eaLnBrk="0" fontAlgn="base" hangingPunct="0">
              <a:spcBef>
                <a:spcPct val="0"/>
              </a:spcBef>
              <a:spcAft>
                <a:spcPct val="0"/>
              </a:spcAft>
              <a:defRPr sz="4000" b="1">
                <a:solidFill>
                  <a:schemeClr val="tx2"/>
                </a:solidFill>
                <a:latin typeface="Arial" charset="0"/>
              </a:defRPr>
            </a:lvl7pPr>
            <a:lvl8pPr marL="3428991" indent="-228602" algn="ctr" defTabSz="931861" eaLnBrk="0" fontAlgn="base" hangingPunct="0">
              <a:spcBef>
                <a:spcPct val="0"/>
              </a:spcBef>
              <a:spcAft>
                <a:spcPct val="0"/>
              </a:spcAft>
              <a:defRPr sz="4000" b="1">
                <a:solidFill>
                  <a:schemeClr val="tx2"/>
                </a:solidFill>
                <a:latin typeface="Arial" charset="0"/>
              </a:defRPr>
            </a:lvl8pPr>
            <a:lvl9pPr marL="3886192" indent="-228602" algn="ctr" defTabSz="931861" eaLnBrk="0" fontAlgn="base" hangingPunct="0">
              <a:spcBef>
                <a:spcPct val="0"/>
              </a:spcBef>
              <a:spcAft>
                <a:spcPct val="0"/>
              </a:spcAft>
              <a:defRPr sz="4000" b="1">
                <a:solidFill>
                  <a:schemeClr val="tx2"/>
                </a:solidFill>
                <a:latin typeface="Arial" charset="0"/>
              </a:defRPr>
            </a:lvl9pPr>
          </a:lstStyle>
          <a:p>
            <a:fld id="{54C619A3-A3AC-4956-8CD4-CE950AAEB3A4}" type="slidenum">
              <a:rPr lang="en-US" sz="1200">
                <a:solidFill>
                  <a:prstClr val="black"/>
                </a:solidFill>
              </a:rPr>
              <a:pPr/>
              <a:t>7</a:t>
            </a:fld>
            <a:endParaRPr lang="en-US" sz="1200">
              <a:solidFill>
                <a:prstClr val="black"/>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3" tIns="46572" rIns="93143" bIns="46572"/>
          <a:lstStyle/>
          <a:p>
            <a:pPr marL="0" indent="0">
              <a:buFontTx/>
              <a:buNone/>
            </a:pPr>
            <a:endParaRPr lang="en-US" dirty="0"/>
          </a:p>
        </p:txBody>
      </p:sp>
    </p:spTree>
    <p:extLst>
      <p:ext uri="{BB962C8B-B14F-4D97-AF65-F5344CB8AC3E}">
        <p14:creationId xmlns:p14="http://schemas.microsoft.com/office/powerpoint/2010/main" val="2262758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P&amp;R</a:t>
            </a:r>
            <a:r>
              <a:rPr lang="en-US" baseline="0" dirty="0"/>
              <a:t> Note:</a:t>
            </a:r>
          </a:p>
          <a:p>
            <a:r>
              <a:rPr lang="en-US" dirty="0"/>
              <a:t>M&amp;RA distributes</a:t>
            </a:r>
            <a:r>
              <a:rPr lang="en-US" baseline="0" dirty="0"/>
              <a:t> policy and guidance to the CMC’s intent on various issues from diversity to the rate at which we will build or reduce end strength to funding available for accession and retention incentives.</a:t>
            </a:r>
          </a:p>
          <a:p>
            <a:endParaRPr lang="en-US" baseline="0" dirty="0"/>
          </a:p>
          <a:p>
            <a:r>
              <a:rPr lang="en-US" baseline="0" dirty="0"/>
              <a:t>MP converts this policy and guidance into all end strength goals using various models to predict cohort attrition.  It applies accession and retention incentives to affect the model predictions to achieve a good balance between annual additions from new accessions and from retention of both first term and subsequent term Marines.  It publishes retention and accession goals.</a:t>
            </a:r>
          </a:p>
          <a:p>
            <a:endParaRPr lang="en-US" baseline="0" dirty="0"/>
          </a:p>
          <a:p>
            <a:r>
              <a:rPr lang="en-US" baseline="0" dirty="0"/>
              <a:t>MCRC converts MP guidance from the memorandums into annual mission requirements between regular, reserve, officer (regular and reserve), and prior service accessions.  MCRC’s plans include guidance on rates and quality of accessions throughout the year and on requirements for specific markets – diversity, musician, etc.  The annual operation orders publish this guidance to the regions who provide their input to the order as to how they intend to execute the requirements.</a:t>
            </a:r>
          </a:p>
          <a:p>
            <a:endParaRPr lang="en-US" dirty="0"/>
          </a:p>
        </p:txBody>
      </p:sp>
      <p:sp>
        <p:nvSpPr>
          <p:cNvPr id="4" name="Slide Number Placeholder 3"/>
          <p:cNvSpPr>
            <a:spLocks noGrp="1"/>
          </p:cNvSpPr>
          <p:nvPr>
            <p:ph type="sldNum" sz="quarter" idx="10"/>
          </p:nvPr>
        </p:nvSpPr>
        <p:spPr/>
        <p:txBody>
          <a:bodyPr/>
          <a:lstStyle/>
          <a:p>
            <a:pPr defTabSz="450296">
              <a:defRPr/>
            </a:pPr>
            <a:fld id="{701A98E7-D49C-4E4B-A47B-412B051D5B37}" type="slidenum">
              <a:rPr lang="en-US" altLang="en-US">
                <a:solidFill>
                  <a:prstClr val="black"/>
                </a:solidFill>
                <a:latin typeface="Calibri" panose="020F0502020204030204"/>
              </a:rPr>
              <a:pPr defTabSz="450296">
                <a:defRPr/>
              </a:pPr>
              <a:t>9</a:t>
            </a:fld>
            <a:endParaRPr lang="en-US" altLang="en-US" dirty="0">
              <a:solidFill>
                <a:prstClr val="black"/>
              </a:solidFill>
              <a:latin typeface="Calibri" panose="020F0502020204030204"/>
            </a:endParaRPr>
          </a:p>
        </p:txBody>
      </p:sp>
    </p:spTree>
    <p:extLst>
      <p:ext uri="{BB962C8B-B14F-4D97-AF65-F5344CB8AC3E}">
        <p14:creationId xmlns:p14="http://schemas.microsoft.com/office/powerpoint/2010/main" val="434198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036C5C-E35D-48C7-8BFB-CAEC0F00E9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0856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1">
              <a:defRPr sz="4000" b="1">
                <a:solidFill>
                  <a:schemeClr val="tx2"/>
                </a:solidFill>
                <a:latin typeface="Arial" charset="0"/>
              </a:defRPr>
            </a:lvl1pPr>
            <a:lvl2pPr marL="742949" indent="-285751" defTabSz="931861">
              <a:defRPr sz="4000" b="1">
                <a:solidFill>
                  <a:schemeClr val="tx2"/>
                </a:solidFill>
                <a:latin typeface="Arial" charset="0"/>
              </a:defRPr>
            </a:lvl2pPr>
            <a:lvl3pPr marL="1142998" indent="-228602" defTabSz="931861">
              <a:defRPr sz="4000" b="1">
                <a:solidFill>
                  <a:schemeClr val="tx2"/>
                </a:solidFill>
                <a:latin typeface="Arial" charset="0"/>
              </a:defRPr>
            </a:lvl3pPr>
            <a:lvl4pPr marL="1600197" indent="-228602" defTabSz="931861">
              <a:defRPr sz="4000" b="1">
                <a:solidFill>
                  <a:schemeClr val="tx2"/>
                </a:solidFill>
                <a:latin typeface="Arial" charset="0"/>
              </a:defRPr>
            </a:lvl4pPr>
            <a:lvl5pPr marL="2057395" indent="-228602" defTabSz="931861">
              <a:defRPr sz="4000" b="1">
                <a:solidFill>
                  <a:schemeClr val="tx2"/>
                </a:solidFill>
                <a:latin typeface="Arial" charset="0"/>
              </a:defRPr>
            </a:lvl5pPr>
            <a:lvl6pPr marL="2514593" indent="-228602" algn="ctr" defTabSz="931861" eaLnBrk="0" fontAlgn="base" hangingPunct="0">
              <a:spcBef>
                <a:spcPct val="0"/>
              </a:spcBef>
              <a:spcAft>
                <a:spcPct val="0"/>
              </a:spcAft>
              <a:defRPr sz="4000" b="1">
                <a:solidFill>
                  <a:schemeClr val="tx2"/>
                </a:solidFill>
                <a:latin typeface="Arial" charset="0"/>
              </a:defRPr>
            </a:lvl6pPr>
            <a:lvl7pPr marL="2971792" indent="-228602" algn="ctr" defTabSz="931861" eaLnBrk="0" fontAlgn="base" hangingPunct="0">
              <a:spcBef>
                <a:spcPct val="0"/>
              </a:spcBef>
              <a:spcAft>
                <a:spcPct val="0"/>
              </a:spcAft>
              <a:defRPr sz="4000" b="1">
                <a:solidFill>
                  <a:schemeClr val="tx2"/>
                </a:solidFill>
                <a:latin typeface="Arial" charset="0"/>
              </a:defRPr>
            </a:lvl7pPr>
            <a:lvl8pPr marL="3428991" indent="-228602" algn="ctr" defTabSz="931861" eaLnBrk="0" fontAlgn="base" hangingPunct="0">
              <a:spcBef>
                <a:spcPct val="0"/>
              </a:spcBef>
              <a:spcAft>
                <a:spcPct val="0"/>
              </a:spcAft>
              <a:defRPr sz="4000" b="1">
                <a:solidFill>
                  <a:schemeClr val="tx2"/>
                </a:solidFill>
                <a:latin typeface="Arial" charset="0"/>
              </a:defRPr>
            </a:lvl8pPr>
            <a:lvl9pPr marL="3886192" indent="-228602" algn="ctr" defTabSz="931861" eaLnBrk="0" fontAlgn="base" hangingPunct="0">
              <a:spcBef>
                <a:spcPct val="0"/>
              </a:spcBef>
              <a:spcAft>
                <a:spcPct val="0"/>
              </a:spcAft>
              <a:defRPr sz="4000" b="1">
                <a:solidFill>
                  <a:schemeClr val="tx2"/>
                </a:solidFill>
                <a:latin typeface="Arial" charset="0"/>
              </a:defRPr>
            </a:lvl9pPr>
          </a:lstStyle>
          <a:p>
            <a:fld id="{54C619A3-A3AC-4956-8CD4-CE950AAEB3A4}" type="slidenum">
              <a:rPr lang="en-US" sz="1200">
                <a:solidFill>
                  <a:prstClr val="black"/>
                </a:solidFill>
              </a:rPr>
              <a:pPr/>
              <a:t>16</a:t>
            </a:fld>
            <a:endParaRPr lang="en-US" sz="1200">
              <a:solidFill>
                <a:prstClr val="black"/>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3" tIns="46572" rIns="93143" bIns="46572"/>
          <a:lstStyle/>
          <a:p>
            <a:pPr marL="173039" indent="-173039">
              <a:buFontTx/>
              <a:buChar char="-"/>
            </a:pPr>
            <a:r>
              <a:rPr lang="en-US"/>
              <a:t>The PSR mission is developed by HQMC RA and published by DC M&amp;RA via formal memo.</a:t>
            </a:r>
          </a:p>
          <a:p>
            <a:pPr marL="173039" indent="-173039">
              <a:buFontTx/>
              <a:buChar char="-"/>
            </a:pPr>
            <a:r>
              <a:rPr lang="en-US"/>
              <a:t>In-Year changes are conveyed through pre-coordinated</a:t>
            </a:r>
            <a:r>
              <a:rPr lang="en-US" baseline="0"/>
              <a:t> </a:t>
            </a:r>
            <a:r>
              <a:rPr lang="en-US"/>
              <a:t>formal changes to the memo.</a:t>
            </a:r>
          </a:p>
          <a:p>
            <a:pPr marL="173039" marR="0" lvl="0" indent="-173039" algn="l" defTabSz="914400" rtl="0" eaLnBrk="1" fontAlgn="auto" latinLnBrk="0" hangingPunct="1">
              <a:lnSpc>
                <a:spcPct val="100000"/>
              </a:lnSpc>
              <a:spcBef>
                <a:spcPts val="0"/>
              </a:spcBef>
              <a:spcAft>
                <a:spcPts val="0"/>
              </a:spcAft>
              <a:buClrTx/>
              <a:buSzTx/>
              <a:buFontTx/>
              <a:buChar char="-"/>
              <a:tabLst/>
              <a:defRPr/>
            </a:pPr>
            <a:r>
              <a:rPr lang="en-US"/>
              <a:t>We also coordinate with MFR G-1 and G-8 ICW RA for manpower and reserve</a:t>
            </a:r>
            <a:r>
              <a:rPr lang="en-US" baseline="0"/>
              <a:t> structure-related issues such as RF 2025 and FSRG type-initiatives</a:t>
            </a:r>
          </a:p>
          <a:p>
            <a:pPr marL="173039" marR="0" lvl="0" indent="-173039" algn="l" defTabSz="914400" rtl="0" eaLnBrk="1" fontAlgn="auto" latinLnBrk="0" hangingPunct="1">
              <a:lnSpc>
                <a:spcPct val="100000"/>
              </a:lnSpc>
              <a:spcBef>
                <a:spcPts val="0"/>
              </a:spcBef>
              <a:spcAft>
                <a:spcPts val="0"/>
              </a:spcAft>
              <a:buClrTx/>
              <a:buSzTx/>
              <a:buFontTx/>
              <a:buChar char="-"/>
              <a:tabLst/>
              <a:defRPr/>
            </a:pPr>
            <a:r>
              <a:rPr lang="en-US" baseline="0"/>
              <a:t>We work directly with MCRISS G-3 for MCRISS PSR refinement, to include MCRISS 2.0</a:t>
            </a:r>
          </a:p>
          <a:p>
            <a:pPr marL="0" indent="0">
              <a:buFontTx/>
              <a:buNone/>
            </a:pPr>
            <a:endParaRPr lang="en-US"/>
          </a:p>
        </p:txBody>
      </p:sp>
    </p:spTree>
    <p:extLst>
      <p:ext uri="{BB962C8B-B14F-4D97-AF65-F5344CB8AC3E}">
        <p14:creationId xmlns:p14="http://schemas.microsoft.com/office/powerpoint/2010/main" val="1391689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60155" y="1122363"/>
            <a:ext cx="6223690" cy="2387600"/>
          </a:xfrm>
        </p:spPr>
        <p:txBody>
          <a:bodyPr anchor="b">
            <a:normAutofit/>
          </a:bodyPr>
          <a:lstStyle>
            <a:lvl1pPr algn="ctr">
              <a:defRPr sz="4800" baseline="0"/>
            </a:lvl1pPr>
          </a:lstStyle>
          <a:p>
            <a:r>
              <a:rPr lang="en-US"/>
              <a:t>PRESENTATION TITLE</a:t>
            </a:r>
          </a:p>
        </p:txBody>
      </p:sp>
      <p:sp>
        <p:nvSpPr>
          <p:cNvPr id="3" name="Subtitle 2"/>
          <p:cNvSpPr>
            <a:spLocks noGrp="1"/>
          </p:cNvSpPr>
          <p:nvPr>
            <p:ph type="subTitle" idx="1" hasCustomPrompt="1"/>
          </p:nvPr>
        </p:nvSpPr>
        <p:spPr>
          <a:xfrm>
            <a:off x="1460155" y="3602038"/>
            <a:ext cx="622369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PRESENTOR</a:t>
            </a:r>
          </a:p>
        </p:txBody>
      </p:sp>
      <p:sp>
        <p:nvSpPr>
          <p:cNvPr id="4" name="Date Placeholder 3"/>
          <p:cNvSpPr>
            <a:spLocks noGrp="1"/>
          </p:cNvSpPr>
          <p:nvPr>
            <p:ph type="dt" sz="half" idx="10"/>
          </p:nvPr>
        </p:nvSpPr>
        <p:spPr/>
        <p:txBody>
          <a:bodyPr/>
          <a:lstStyle/>
          <a:p>
            <a:fld id="{565D0210-8482-4E75-8920-8211981B651F}"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1F3F4-9E50-4BD6-9446-E56656E66E8A}" type="slidenum">
              <a:rPr lang="en-US" smtClean="0"/>
              <a:t>‹#›</a:t>
            </a:fld>
            <a:endParaRPr lang="en-US"/>
          </a:p>
        </p:txBody>
      </p:sp>
      <p:grpSp>
        <p:nvGrpSpPr>
          <p:cNvPr id="10" name="Group 9"/>
          <p:cNvGrpSpPr/>
          <p:nvPr userDrawn="1"/>
        </p:nvGrpSpPr>
        <p:grpSpPr>
          <a:xfrm>
            <a:off x="1460156" y="3444789"/>
            <a:ext cx="6223688" cy="74141"/>
            <a:chOff x="-407774" y="2007929"/>
            <a:chExt cx="6223688" cy="74141"/>
          </a:xfrm>
        </p:grpSpPr>
        <p:sp>
          <p:nvSpPr>
            <p:cNvPr id="8" name="Pentagon 7"/>
            <p:cNvSpPr/>
            <p:nvPr userDrawn="1"/>
          </p:nvSpPr>
          <p:spPr>
            <a:xfrm>
              <a:off x="2113005" y="2007929"/>
              <a:ext cx="3702909" cy="74141"/>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Pentagon 8"/>
            <p:cNvSpPr/>
            <p:nvPr userDrawn="1"/>
          </p:nvSpPr>
          <p:spPr>
            <a:xfrm rot="10800000">
              <a:off x="-407774" y="2007930"/>
              <a:ext cx="2520779" cy="74140"/>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72978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DEDDC2-5527-40E9-A384-D0B7FB45B511}" type="slidenum">
              <a:rPr lang="en-US"/>
              <a:pPr>
                <a:defRPr/>
              </a:pPr>
              <a:t>‹#›</a:t>
            </a:fld>
            <a:endParaRPr lang="en-US"/>
          </a:p>
        </p:txBody>
      </p:sp>
    </p:spTree>
    <p:extLst>
      <p:ext uri="{BB962C8B-B14F-4D97-AF65-F5344CB8AC3E}">
        <p14:creationId xmlns:p14="http://schemas.microsoft.com/office/powerpoint/2010/main" val="224651760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a:prstGeom prst="rect">
            <a:avLst/>
          </a:prstGeom>
        </p:spPr>
        <p:txBody>
          <a:bodyPr/>
          <a:lstStyle/>
          <a:p>
            <a:pPr lvl="0"/>
            <a:endParaRPr lang="en-US" noProof="0"/>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a:defRPr>
                <a:solidFill>
                  <a:srgbClr val="000000"/>
                </a:solidFill>
              </a:defRPr>
            </a:lvl1pPr>
          </a:lstStyle>
          <a:p>
            <a:pPr algn="ctr" eaLnBrk="0" fontAlgn="base" hangingPunct="0">
              <a:spcBef>
                <a:spcPct val="0"/>
              </a:spcBef>
              <a:spcAft>
                <a:spcPct val="0"/>
              </a:spcAft>
              <a:defRPr/>
            </a:pPr>
            <a:endParaRPr lang="en-US" sz="3000">
              <a:latin typeface="Arial" charset="0"/>
            </a:endParaRPr>
          </a:p>
        </p:txBody>
      </p:sp>
      <p:sp>
        <p:nvSpPr>
          <p:cNvPr id="5" name="Footer Placeholder 4"/>
          <p:cNvSpPr>
            <a:spLocks noGrp="1" noChangeArrowheads="1"/>
          </p:cNvSpPr>
          <p:nvPr>
            <p:ph type="ftr" sz="quarter" idx="11"/>
          </p:nvPr>
        </p:nvSpPr>
        <p:spPr>
          <a:xfrm>
            <a:off x="3124200" y="6248400"/>
            <a:ext cx="2895600" cy="457200"/>
          </a:xfrm>
          <a:prstGeom prst="rect">
            <a:avLst/>
          </a:prstGeom>
        </p:spPr>
        <p:txBody>
          <a:bodyPr/>
          <a:lstStyle>
            <a:lvl1pPr>
              <a:defRPr>
                <a:solidFill>
                  <a:srgbClr val="000000"/>
                </a:solidFill>
              </a:defRPr>
            </a:lvl1pPr>
          </a:lstStyle>
          <a:p>
            <a:pPr eaLnBrk="0" fontAlgn="base" hangingPunct="0">
              <a:spcBef>
                <a:spcPct val="0"/>
              </a:spcBef>
              <a:spcAft>
                <a:spcPct val="0"/>
              </a:spcAft>
              <a:defRPr/>
            </a:pPr>
            <a:endParaRPr lang="en-US" sz="3000">
              <a:latin typeface="Arial" charset="0"/>
            </a:endParaRPr>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a:lstStyle>
            <a:lvl1pPr>
              <a:defRPr>
                <a:solidFill>
                  <a:srgbClr val="000000"/>
                </a:solidFill>
              </a:defRPr>
            </a:lvl1pPr>
          </a:lstStyle>
          <a:p>
            <a:pPr algn="ctr" eaLnBrk="0" fontAlgn="base" hangingPunct="0">
              <a:spcBef>
                <a:spcPct val="0"/>
              </a:spcBef>
              <a:spcAft>
                <a:spcPct val="0"/>
              </a:spcAft>
              <a:defRPr/>
            </a:pPr>
            <a:fld id="{1B00C8F9-CE86-4109-B0CC-F6CE0D3003A2}" type="slidenum">
              <a:rPr lang="en-US" sz="3000">
                <a:latin typeface="Arial" charset="0"/>
              </a:rPr>
              <a:pPr algn="ctr" eaLnBrk="0" fontAlgn="base" hangingPunct="0">
                <a:spcBef>
                  <a:spcPct val="0"/>
                </a:spcBef>
                <a:spcAft>
                  <a:spcPct val="0"/>
                </a:spcAft>
                <a:defRPr/>
              </a:pPr>
              <a:t>‹#›</a:t>
            </a:fld>
            <a:endParaRPr lang="en-US" sz="3000">
              <a:latin typeface="Arial" charset="0"/>
            </a:endParaRPr>
          </a:p>
        </p:txBody>
      </p:sp>
    </p:spTree>
    <p:extLst>
      <p:ext uri="{BB962C8B-B14F-4D97-AF65-F5344CB8AC3E}">
        <p14:creationId xmlns:p14="http://schemas.microsoft.com/office/powerpoint/2010/main" val="932013611"/>
      </p:ext>
    </p:extLst>
  </p:cSld>
  <p:clrMapOvr>
    <a:masterClrMapping/>
  </p:clrMapOvr>
  <mc:AlternateContent xmlns:mc="http://schemas.openxmlformats.org/markup-compatibility/2006" xmlns:p14="http://schemas.microsoft.com/office/powerpoint/2010/main">
    <mc:Choice Requires="p14">
      <p:transition p14:dur="10" advClick="0" advTm="2000">
        <p:push/>
      </p:transition>
    </mc:Choice>
    <mc:Fallback xmlns="">
      <p:transition advClick="0" advTm="2000">
        <p:push/>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5" descr="L.Marines.V white.pd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34350" y="57150"/>
            <a:ext cx="10033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738467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3A5A3FDB-6687-41EC-BF88-90F480190D6F}" type="datetime1">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6EC62-20D1-4EA4-A6E4-1597E2575C48}" type="slidenum">
              <a:rPr lang="en-US" smtClean="0"/>
              <a:pPr/>
              <a:t>‹#›</a:t>
            </a:fld>
            <a:endParaRPr lang="en-US"/>
          </a:p>
        </p:txBody>
      </p:sp>
      <p:sp>
        <p:nvSpPr>
          <p:cNvPr id="9" name="Content Placeholder 2"/>
          <p:cNvSpPr>
            <a:spLocks noGrp="1"/>
          </p:cNvSpPr>
          <p:nvPr>
            <p:ph sz="half" idx="13"/>
          </p:nvPr>
        </p:nvSpPr>
        <p:spPr>
          <a:xfrm>
            <a:off x="457200" y="1600200"/>
            <a:ext cx="4038600" cy="2362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half" idx="14"/>
          </p:nvPr>
        </p:nvSpPr>
        <p:spPr>
          <a:xfrm>
            <a:off x="457200" y="3962400"/>
            <a:ext cx="4038600" cy="2362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sz="half" idx="15"/>
          </p:nvPr>
        </p:nvSpPr>
        <p:spPr>
          <a:xfrm>
            <a:off x="4648200" y="1600200"/>
            <a:ext cx="4038600" cy="2362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sz="half" idx="16"/>
          </p:nvPr>
        </p:nvSpPr>
        <p:spPr>
          <a:xfrm>
            <a:off x="4648200" y="3962400"/>
            <a:ext cx="4038600" cy="2362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918058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Quad Chart">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70892" y="3637099"/>
            <a:ext cx="4426496" cy="639762"/>
          </a:xfrm>
        </p:spPr>
        <p:txBody>
          <a:bodyPr anchor="ctr"/>
          <a:lstStyle>
            <a:lvl1pPr marL="0" indent="0" algn="ctr">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1" name="Text Placeholder 4"/>
          <p:cNvSpPr>
            <a:spLocks noGrp="1"/>
          </p:cNvSpPr>
          <p:nvPr>
            <p:ph type="body" sz="quarter" idx="3"/>
          </p:nvPr>
        </p:nvSpPr>
        <p:spPr>
          <a:xfrm>
            <a:off x="4645027" y="3637099"/>
            <a:ext cx="4384128" cy="639762"/>
          </a:xfrm>
        </p:spPr>
        <p:txBody>
          <a:bodyPr anchor="ctr"/>
          <a:lstStyle>
            <a:lvl1pPr marL="0" indent="0" algn="ctr">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cxnSp>
        <p:nvCxnSpPr>
          <p:cNvPr id="13" name="Straight Connector 12"/>
          <p:cNvCxnSpPr/>
          <p:nvPr userDrawn="1"/>
        </p:nvCxnSpPr>
        <p:spPr>
          <a:xfrm>
            <a:off x="0" y="3590039"/>
            <a:ext cx="9144000" cy="0"/>
          </a:xfrm>
          <a:prstGeom prst="line">
            <a:avLst/>
          </a:prstGeom>
          <a:effectLst/>
        </p:spPr>
        <p:style>
          <a:lnRef idx="2">
            <a:schemeClr val="dk1"/>
          </a:lnRef>
          <a:fillRef idx="0">
            <a:schemeClr val="dk1"/>
          </a:fillRef>
          <a:effectRef idx="1">
            <a:schemeClr val="dk1"/>
          </a:effectRef>
          <a:fontRef idx="minor">
            <a:schemeClr val="tx1"/>
          </a:fontRef>
        </p:style>
      </p:cxnSp>
      <p:cxnSp>
        <p:nvCxnSpPr>
          <p:cNvPr id="15" name="Straight Connector 14"/>
          <p:cNvCxnSpPr/>
          <p:nvPr userDrawn="1"/>
        </p:nvCxnSpPr>
        <p:spPr>
          <a:xfrm>
            <a:off x="4561366" y="838861"/>
            <a:ext cx="19862" cy="5723864"/>
          </a:xfrm>
          <a:prstGeom prst="line">
            <a:avLst/>
          </a:prstGeom>
          <a:effectLst/>
        </p:spPr>
        <p:style>
          <a:lnRef idx="2">
            <a:schemeClr val="dk1"/>
          </a:lnRef>
          <a:fillRef idx="0">
            <a:schemeClr val="dk1"/>
          </a:fillRef>
          <a:effectRef idx="1">
            <a:schemeClr val="dk1"/>
          </a:effectRef>
          <a:fontRef idx="minor">
            <a:schemeClr val="tx1"/>
          </a:fontRef>
        </p:style>
      </p:cxnSp>
      <p:sp>
        <p:nvSpPr>
          <p:cNvPr id="19" name="Content Placeholder 5"/>
          <p:cNvSpPr>
            <a:spLocks noGrp="1"/>
          </p:cNvSpPr>
          <p:nvPr>
            <p:ph sz="quarter" idx="11"/>
          </p:nvPr>
        </p:nvSpPr>
        <p:spPr>
          <a:xfrm>
            <a:off x="64294" y="4313055"/>
            <a:ext cx="4433095" cy="215774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p:cNvSpPr>
            <a:spLocks noGrp="1"/>
          </p:cNvSpPr>
          <p:nvPr>
            <p:ph sz="half" idx="2"/>
          </p:nvPr>
        </p:nvSpPr>
        <p:spPr>
          <a:xfrm>
            <a:off x="64294" y="1373189"/>
            <a:ext cx="4433094" cy="21579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5"/>
          <p:cNvSpPr>
            <a:spLocks noGrp="1"/>
          </p:cNvSpPr>
          <p:nvPr>
            <p:ph sz="quarter" idx="4"/>
          </p:nvPr>
        </p:nvSpPr>
        <p:spPr>
          <a:xfrm>
            <a:off x="4645026" y="1355919"/>
            <a:ext cx="4368253" cy="217525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p:cNvSpPr>
            <a:spLocks noGrp="1"/>
          </p:cNvSpPr>
          <p:nvPr>
            <p:ph sz="half" idx="12"/>
          </p:nvPr>
        </p:nvSpPr>
        <p:spPr>
          <a:xfrm>
            <a:off x="4645026" y="4313056"/>
            <a:ext cx="4384129" cy="215774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p:cNvSpPr>
            <a:spLocks noGrp="1"/>
          </p:cNvSpPr>
          <p:nvPr>
            <p:ph type="body" idx="13"/>
          </p:nvPr>
        </p:nvSpPr>
        <p:spPr>
          <a:xfrm>
            <a:off x="64294" y="811850"/>
            <a:ext cx="4433094" cy="544070"/>
          </a:xfrm>
        </p:spPr>
        <p:txBody>
          <a:bodyPr anchor="ctr"/>
          <a:lstStyle>
            <a:lvl1pPr marL="0" indent="0" algn="ctr">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7" name="Text Placeholder 4"/>
          <p:cNvSpPr>
            <a:spLocks noGrp="1"/>
          </p:cNvSpPr>
          <p:nvPr>
            <p:ph type="body" sz="quarter" idx="14"/>
          </p:nvPr>
        </p:nvSpPr>
        <p:spPr>
          <a:xfrm>
            <a:off x="4645204" y="811851"/>
            <a:ext cx="4368075" cy="544069"/>
          </a:xfrm>
        </p:spPr>
        <p:txBody>
          <a:bodyPr anchor="ctr"/>
          <a:lstStyle>
            <a:lvl1pPr marL="0" indent="0" algn="ctr">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4" name="Title Placeholder 1"/>
          <p:cNvSpPr>
            <a:spLocks noGrp="1"/>
          </p:cNvSpPr>
          <p:nvPr>
            <p:ph type="title"/>
          </p:nvPr>
        </p:nvSpPr>
        <p:spPr bwMode="auto">
          <a:xfrm>
            <a:off x="1049274" y="68367"/>
            <a:ext cx="706374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8" name="Date Placeholder 3"/>
          <p:cNvSpPr>
            <a:spLocks noGrp="1"/>
          </p:cNvSpPr>
          <p:nvPr>
            <p:ph type="dt" sz="half" idx="15"/>
          </p:nvPr>
        </p:nvSpPr>
        <p:spPr>
          <a:xfrm>
            <a:off x="0" y="6596138"/>
            <a:ext cx="2057400" cy="261863"/>
          </a:xfrm>
          <a:prstGeom prst="rect">
            <a:avLst/>
          </a:prstGeom>
        </p:spPr>
        <p:txBody>
          <a:bodyPr vert="horz" lIns="91440" tIns="45720" rIns="91440" bIns="45720" rtlCol="0" anchor="ctr"/>
          <a:lstStyle>
            <a:lvl1pPr algn="l">
              <a:defRPr sz="900">
                <a:solidFill>
                  <a:schemeClr val="tx1">
                    <a:tint val="75000"/>
                  </a:schemeClr>
                </a:solidFill>
              </a:defRPr>
            </a:lvl1pPr>
          </a:lstStyle>
          <a:p>
            <a:fld id="{B2778AE3-3E3F-4DCC-864A-F000324C2686}" type="datetime1">
              <a:rPr lang="en-US" smtClean="0"/>
              <a:t>5/7/2024</a:t>
            </a:fld>
            <a:endParaRPr lang="en-US"/>
          </a:p>
        </p:txBody>
      </p:sp>
      <p:sp>
        <p:nvSpPr>
          <p:cNvPr id="23" name="Slide Number Placeholder 4"/>
          <p:cNvSpPr>
            <a:spLocks noGrp="1"/>
          </p:cNvSpPr>
          <p:nvPr>
            <p:ph type="sldNum" sz="quarter" idx="16"/>
          </p:nvPr>
        </p:nvSpPr>
        <p:spPr>
          <a:xfrm>
            <a:off x="7086600" y="6596138"/>
            <a:ext cx="2057400" cy="261863"/>
          </a:xfrm>
          <a:prstGeom prst="rect">
            <a:avLst/>
          </a:prstGeom>
        </p:spPr>
        <p:txBody>
          <a:bodyPr vert="horz" lIns="91440" tIns="45720" rIns="91440" bIns="45720" rtlCol="0" anchor="ctr"/>
          <a:lstStyle>
            <a:lvl1pPr algn="r">
              <a:defRPr sz="900">
                <a:solidFill>
                  <a:schemeClr val="tx1">
                    <a:tint val="75000"/>
                  </a:schemeClr>
                </a:solidFill>
              </a:defRPr>
            </a:lvl1pPr>
          </a:lstStyle>
          <a:p>
            <a:fld id="{C1AC0BA3-048B-46F1-B52F-B55FB14E1AE4}" type="slidenum">
              <a:rPr lang="en-US" smtClean="0"/>
              <a:t>‹#›</a:t>
            </a:fld>
            <a:endParaRPr lang="en-US"/>
          </a:p>
        </p:txBody>
      </p:sp>
    </p:spTree>
    <p:extLst>
      <p:ext uri="{BB962C8B-B14F-4D97-AF65-F5344CB8AC3E}">
        <p14:creationId xmlns:p14="http://schemas.microsoft.com/office/powerpoint/2010/main" val="3489195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EB8A1A-EF8A-481D-9900-772609D87D15}" type="datetime1">
              <a:rPr lang="en-US" smtClean="0"/>
              <a:t>5/7/2024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9225F1-2109-4646-A672-C58B81D140D6}" type="slidenum">
              <a:rPr lang="en-US" smtClean="0"/>
              <a:t>‹#›</a:t>
            </a:fld>
            <a:endParaRPr lang="en-US"/>
          </a:p>
        </p:txBody>
      </p:sp>
    </p:spTree>
    <p:extLst>
      <p:ext uri="{BB962C8B-B14F-4D97-AF65-F5344CB8AC3E}">
        <p14:creationId xmlns:p14="http://schemas.microsoft.com/office/powerpoint/2010/main" val="2906866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5/7/2024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82F0CAA2-B36B-4E2F-8C20-719925C971E2}" type="slidenum">
              <a:rPr lang="en-US" altLang="en-US" smtClean="0"/>
              <a:pPr/>
              <a:t>‹#›</a:t>
            </a:fld>
            <a:endParaRPr lang="en-US" altLang="en-US"/>
          </a:p>
        </p:txBody>
      </p:sp>
    </p:spTree>
    <p:extLst>
      <p:ext uri="{BB962C8B-B14F-4D97-AF65-F5344CB8AC3E}">
        <p14:creationId xmlns:p14="http://schemas.microsoft.com/office/powerpoint/2010/main" val="2407591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D0210-8482-4E75-8920-8211981B651F}"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1F3F4-9E50-4BD6-9446-E56656E66E8A}" type="slidenum">
              <a:rPr lang="en-US" smtClean="0"/>
              <a:t>‹#›</a:t>
            </a:fld>
            <a:endParaRPr lang="en-US"/>
          </a:p>
        </p:txBody>
      </p:sp>
    </p:spTree>
    <p:extLst>
      <p:ext uri="{BB962C8B-B14F-4D97-AF65-F5344CB8AC3E}">
        <p14:creationId xmlns:p14="http://schemas.microsoft.com/office/powerpoint/2010/main" val="1209070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a:spLocks noGrp="1" noChangeArrowheads="1"/>
          </p:cNvSpPr>
          <p:nvPr>
            <p:ph type="ftr" sz="quarter" idx="10"/>
          </p:nvPr>
        </p:nvSpPr>
        <p:spPr/>
        <p:txBody>
          <a:bodyPr/>
          <a:lstStyle>
            <a:lvl1pPr>
              <a:defRPr/>
            </a:lvl1pPr>
          </a:lstStyle>
          <a:p>
            <a:pPr>
              <a:defRPr/>
            </a:pPr>
            <a:endParaRPr lang="en-US"/>
          </a:p>
        </p:txBody>
      </p:sp>
      <p:sp>
        <p:nvSpPr>
          <p:cNvPr id="3" name="Slide Number Placeholder 2"/>
          <p:cNvSpPr>
            <a:spLocks noGrp="1" noChangeArrowheads="1"/>
          </p:cNvSpPr>
          <p:nvPr>
            <p:ph type="sldNum" sz="quarter" idx="11"/>
          </p:nvPr>
        </p:nvSpPr>
        <p:spPr>
          <a:xfrm>
            <a:off x="6972300" y="6356350"/>
            <a:ext cx="2133600" cy="365125"/>
          </a:xfrm>
          <a:prstGeom prst="rect">
            <a:avLst/>
          </a:prstGeom>
        </p:spPr>
        <p:txBody>
          <a:bodyPr/>
          <a:lstStyle>
            <a:lvl1pPr>
              <a:defRPr/>
            </a:lvl1pPr>
          </a:lstStyle>
          <a:p>
            <a:pPr>
              <a:defRPr/>
            </a:pPr>
            <a:fld id="{BE2F01BE-6626-449E-AFBC-8E0A279DC624}" type="slidenum">
              <a:rPr lang="en-US"/>
              <a:pPr>
                <a:defRPr/>
              </a:pPr>
              <a:t>‹#›</a:t>
            </a:fld>
            <a:endParaRPr lang="en-US"/>
          </a:p>
        </p:txBody>
      </p:sp>
    </p:spTree>
    <p:extLst>
      <p:ext uri="{BB962C8B-B14F-4D97-AF65-F5344CB8AC3E}">
        <p14:creationId xmlns:p14="http://schemas.microsoft.com/office/powerpoint/2010/main" val="2346997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US" noProof="0"/>
          </a:p>
        </p:txBody>
      </p:sp>
    </p:spTree>
    <p:extLst>
      <p:ext uri="{BB962C8B-B14F-4D97-AF65-F5344CB8AC3E}">
        <p14:creationId xmlns:p14="http://schemas.microsoft.com/office/powerpoint/2010/main" val="2397279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Diagram or Organization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546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Questions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60155" y="1122363"/>
            <a:ext cx="6223690" cy="2387600"/>
          </a:xfrm>
        </p:spPr>
        <p:txBody>
          <a:bodyPr anchor="b">
            <a:normAutofit/>
          </a:bodyPr>
          <a:lstStyle>
            <a:lvl1pPr algn="ctr">
              <a:defRPr sz="4800" baseline="0"/>
            </a:lvl1pPr>
          </a:lstStyle>
          <a:p>
            <a:r>
              <a:rPr lang="en-US" dirty="0"/>
              <a:t>QUESTIONS?</a:t>
            </a:r>
          </a:p>
        </p:txBody>
      </p:sp>
      <p:grpSp>
        <p:nvGrpSpPr>
          <p:cNvPr id="3" name="Group 2"/>
          <p:cNvGrpSpPr/>
          <p:nvPr userDrawn="1"/>
        </p:nvGrpSpPr>
        <p:grpSpPr>
          <a:xfrm>
            <a:off x="1460156" y="3444789"/>
            <a:ext cx="6223688" cy="74141"/>
            <a:chOff x="-407774" y="2007929"/>
            <a:chExt cx="6223688" cy="74141"/>
          </a:xfrm>
        </p:grpSpPr>
        <p:sp>
          <p:nvSpPr>
            <p:cNvPr id="4" name="Pentagon 3"/>
            <p:cNvSpPr/>
            <p:nvPr userDrawn="1"/>
          </p:nvSpPr>
          <p:spPr>
            <a:xfrm>
              <a:off x="2113005" y="2007929"/>
              <a:ext cx="3702909" cy="74141"/>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Pentagon 4"/>
            <p:cNvSpPr/>
            <p:nvPr userDrawn="1"/>
          </p:nvSpPr>
          <p:spPr>
            <a:xfrm rot="10800000">
              <a:off x="-407774" y="2007930"/>
              <a:ext cx="2520779" cy="74140"/>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39212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60155" y="1122363"/>
            <a:ext cx="6223690" cy="2387600"/>
          </a:xfrm>
        </p:spPr>
        <p:txBody>
          <a:bodyPr anchor="b">
            <a:normAutofit/>
          </a:bodyPr>
          <a:lstStyle>
            <a:lvl1pPr algn="ctr">
              <a:defRPr sz="4800" baseline="0"/>
            </a:lvl1pPr>
          </a:lstStyle>
          <a:p>
            <a:r>
              <a:rPr lang="en-US"/>
              <a:t>PRESENTATION TITLE</a:t>
            </a:r>
          </a:p>
        </p:txBody>
      </p:sp>
      <p:sp>
        <p:nvSpPr>
          <p:cNvPr id="3" name="Subtitle 2"/>
          <p:cNvSpPr>
            <a:spLocks noGrp="1"/>
          </p:cNvSpPr>
          <p:nvPr>
            <p:ph type="subTitle" idx="1" hasCustomPrompt="1"/>
          </p:nvPr>
        </p:nvSpPr>
        <p:spPr>
          <a:xfrm>
            <a:off x="1460155" y="3602038"/>
            <a:ext cx="622369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PRESENTOR</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D1F3F4-9E50-4BD6-9446-E56656E66E8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0" name="Group 9"/>
          <p:cNvGrpSpPr/>
          <p:nvPr userDrawn="1"/>
        </p:nvGrpSpPr>
        <p:grpSpPr>
          <a:xfrm>
            <a:off x="1460156" y="3444789"/>
            <a:ext cx="6223688" cy="74141"/>
            <a:chOff x="-407774" y="2007929"/>
            <a:chExt cx="6223688" cy="74141"/>
          </a:xfrm>
        </p:grpSpPr>
        <p:sp>
          <p:nvSpPr>
            <p:cNvPr id="8" name="Pentagon 7"/>
            <p:cNvSpPr/>
            <p:nvPr userDrawn="1"/>
          </p:nvSpPr>
          <p:spPr>
            <a:xfrm>
              <a:off x="2113005" y="2007929"/>
              <a:ext cx="3702909" cy="74141"/>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entagon 8"/>
            <p:cNvSpPr/>
            <p:nvPr userDrawn="1"/>
          </p:nvSpPr>
          <p:spPr>
            <a:xfrm rot="10800000">
              <a:off x="-407774" y="2007930"/>
              <a:ext cx="2520779" cy="74140"/>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5045952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D1F3F4-9E50-4BD6-9446-E56656E66E8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04565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60155" y="1122363"/>
            <a:ext cx="6223690" cy="2387600"/>
          </a:xfrm>
        </p:spPr>
        <p:txBody>
          <a:bodyPr anchor="b">
            <a:normAutofit/>
          </a:bodyPr>
          <a:lstStyle>
            <a:lvl1pPr algn="ctr">
              <a:defRPr sz="4800" baseline="0"/>
            </a:lvl1pPr>
          </a:lstStyle>
          <a:p>
            <a:r>
              <a:rPr lang="en-US"/>
              <a:t>QUESTIONS?</a:t>
            </a:r>
          </a:p>
        </p:txBody>
      </p:sp>
      <p:grpSp>
        <p:nvGrpSpPr>
          <p:cNvPr id="3" name="Group 2"/>
          <p:cNvGrpSpPr/>
          <p:nvPr userDrawn="1"/>
        </p:nvGrpSpPr>
        <p:grpSpPr>
          <a:xfrm>
            <a:off x="1460156" y="3444789"/>
            <a:ext cx="6223688" cy="74141"/>
            <a:chOff x="-407774" y="2007929"/>
            <a:chExt cx="6223688" cy="74141"/>
          </a:xfrm>
        </p:grpSpPr>
        <p:sp>
          <p:nvSpPr>
            <p:cNvPr id="4" name="Pentagon 3"/>
            <p:cNvSpPr/>
            <p:nvPr userDrawn="1"/>
          </p:nvSpPr>
          <p:spPr>
            <a:xfrm>
              <a:off x="2113005" y="2007929"/>
              <a:ext cx="3702909" cy="74141"/>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Pentagon 4"/>
            <p:cNvSpPr/>
            <p:nvPr userDrawn="1"/>
          </p:nvSpPr>
          <p:spPr>
            <a:xfrm rot="10800000">
              <a:off x="-407774" y="2007930"/>
              <a:ext cx="2520779" cy="74140"/>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388458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5" Type="http://schemas.openxmlformats.org/officeDocument/2006/relationships/image" Target="../media/image4.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701220"/>
            <a:ext cx="7886700" cy="65475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600518"/>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549" y="6414014"/>
            <a:ext cx="115522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D0210-8482-4E75-8920-8211981B651F}" type="datetimeFigureOut">
              <a:rPr lang="en-US" smtClean="0"/>
              <a:t>5/7/2024</a:t>
            </a:fld>
            <a:endParaRPr lang="en-US"/>
          </a:p>
        </p:txBody>
      </p:sp>
      <p:sp>
        <p:nvSpPr>
          <p:cNvPr id="5" name="Footer Placeholder 4"/>
          <p:cNvSpPr>
            <a:spLocks noGrp="1"/>
          </p:cNvSpPr>
          <p:nvPr>
            <p:ph type="ftr" sz="quarter" idx="3"/>
          </p:nvPr>
        </p:nvSpPr>
        <p:spPr>
          <a:xfrm>
            <a:off x="1359243" y="6414015"/>
            <a:ext cx="654084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010525" y="6414015"/>
            <a:ext cx="10287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D1F3F4-9E50-4BD6-9446-E56656E66E8A}" type="slidenum">
              <a:rPr lang="en-US" smtClean="0"/>
              <a:t>‹#›</a:t>
            </a:fld>
            <a:endParaRPr lang="en-US"/>
          </a:p>
        </p:txBody>
      </p:sp>
      <p:grpSp>
        <p:nvGrpSpPr>
          <p:cNvPr id="7" name="Group 6"/>
          <p:cNvGrpSpPr/>
          <p:nvPr userDrawn="1"/>
        </p:nvGrpSpPr>
        <p:grpSpPr>
          <a:xfrm>
            <a:off x="0" y="0"/>
            <a:ext cx="9144000" cy="958500"/>
            <a:chOff x="0" y="0"/>
            <a:chExt cx="9144000" cy="958500"/>
          </a:xfrm>
          <a:effectLst>
            <a:outerShdw blurRad="50800" dist="38100" dir="5400000" algn="t" rotWithShape="0">
              <a:prstClr val="black">
                <a:alpha val="40000"/>
              </a:prstClr>
            </a:outerShdw>
          </a:effectLst>
        </p:grpSpPr>
        <p:grpSp>
          <p:nvGrpSpPr>
            <p:cNvPr id="8" name="Group 7"/>
            <p:cNvGrpSpPr/>
            <p:nvPr/>
          </p:nvGrpSpPr>
          <p:grpSpPr>
            <a:xfrm>
              <a:off x="0" y="0"/>
              <a:ext cx="9144000" cy="637020"/>
              <a:chOff x="0" y="0"/>
              <a:chExt cx="9144000" cy="637020"/>
            </a:xfrm>
            <a:effectLst>
              <a:outerShdw blurRad="50800" dist="38100" dir="5400000" algn="t" rotWithShape="0">
                <a:prstClr val="black">
                  <a:alpha val="40000"/>
                </a:prstClr>
              </a:outerShdw>
            </a:effectLst>
          </p:grpSpPr>
          <p:sp>
            <p:nvSpPr>
              <p:cNvPr id="15" name="Rectangle 14"/>
              <p:cNvSpPr/>
              <p:nvPr/>
            </p:nvSpPr>
            <p:spPr>
              <a:xfrm>
                <a:off x="0" y="544945"/>
                <a:ext cx="9144000" cy="92075"/>
              </a:xfrm>
              <a:prstGeom prst="rect">
                <a:avLst/>
              </a:prstGeom>
              <a:solidFill>
                <a:srgbClr val="C41230"/>
              </a:solidFill>
              <a:ln>
                <a:solidFill>
                  <a:srgbClr val="C4123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0" y="0"/>
                <a:ext cx="9144000" cy="544945"/>
              </a:xfrm>
              <a:prstGeom prst="rect">
                <a:avLst/>
              </a:prstGeom>
              <a:solidFill>
                <a:srgbClr val="0B1B2A"/>
              </a:solidFill>
              <a:ln>
                <a:solidFill>
                  <a:srgbClr val="0B1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4757" y="150470"/>
              <a:ext cx="1030806" cy="808030"/>
            </a:xfrm>
            <a:prstGeom prst="rect">
              <a:avLst/>
            </a:prstGeom>
            <a:effectLst>
              <a:outerShdw blurRad="50800" dist="38100" dir="5400000" algn="t" rotWithShape="0">
                <a:prstClr val="black">
                  <a:alpha val="40000"/>
                </a:prstClr>
              </a:outerShdw>
            </a:effectLst>
          </p:spPr>
        </p:pic>
        <p:pic>
          <p:nvPicPr>
            <p:cNvPr id="10" name="Picture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54134" y="74038"/>
              <a:ext cx="238861" cy="403675"/>
            </a:xfrm>
            <a:prstGeom prst="rect">
              <a:avLst/>
            </a:prstGeom>
          </p:spPr>
        </p:pic>
        <p:pic>
          <p:nvPicPr>
            <p:cNvPr id="11" name="Picture 1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257772" y="125630"/>
              <a:ext cx="361108" cy="338539"/>
            </a:xfrm>
            <a:prstGeom prst="rect">
              <a:avLst/>
            </a:prstGeom>
          </p:spPr>
        </p:pic>
        <p:pic>
          <p:nvPicPr>
            <p:cNvPr id="12" name="Picture 1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138555" y="122880"/>
              <a:ext cx="814730" cy="835620"/>
            </a:xfrm>
            <a:prstGeom prst="rect">
              <a:avLst/>
            </a:prstGeom>
          </p:spPr>
        </p:pic>
        <p:pic>
          <p:nvPicPr>
            <p:cNvPr id="13" name="Picture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49450" y="125630"/>
              <a:ext cx="361108" cy="338539"/>
            </a:xfrm>
            <a:prstGeom prst="rect">
              <a:avLst/>
            </a:prstGeom>
          </p:spPr>
        </p:pic>
        <p:sp>
          <p:nvSpPr>
            <p:cNvPr id="14" name="TextBox 13"/>
            <p:cNvSpPr txBox="1"/>
            <p:nvPr userDrawn="1"/>
          </p:nvSpPr>
          <p:spPr>
            <a:xfrm>
              <a:off x="0" y="75680"/>
              <a:ext cx="9144000" cy="430887"/>
            </a:xfrm>
            <a:prstGeom prst="rect">
              <a:avLst/>
            </a:prstGeom>
            <a:noFill/>
          </p:spPr>
          <p:txBody>
            <a:bodyPr wrap="square" rtlCol="0">
              <a:spAutoFit/>
            </a:bodyPr>
            <a:lstStyle/>
            <a:p>
              <a:pPr algn="ctr"/>
              <a:r>
                <a:rPr lang="en-US" sz="2200" b="1">
                  <a:solidFill>
                    <a:schemeClr val="bg1"/>
                  </a:solidFill>
                </a:rPr>
                <a:t>MARINE CORPS RECRUITING COMMAND</a:t>
              </a:r>
            </a:p>
          </p:txBody>
        </p:sp>
      </p:grpSp>
    </p:spTree>
    <p:extLst>
      <p:ext uri="{BB962C8B-B14F-4D97-AF65-F5344CB8AC3E}">
        <p14:creationId xmlns:p14="http://schemas.microsoft.com/office/powerpoint/2010/main" val="3010036730"/>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9" r:id="rId5"/>
    <p:sldLayoutId id="2147483820" r:id="rId6"/>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701220"/>
            <a:ext cx="7886700" cy="65475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600518"/>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549" y="6414014"/>
            <a:ext cx="1155223"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1359243" y="6414015"/>
            <a:ext cx="654084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010525" y="6414015"/>
            <a:ext cx="10287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6D1F3F4-9E50-4BD6-9446-E56656E66E8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7" name="Group 6"/>
          <p:cNvGrpSpPr/>
          <p:nvPr userDrawn="1"/>
        </p:nvGrpSpPr>
        <p:grpSpPr>
          <a:xfrm>
            <a:off x="0" y="0"/>
            <a:ext cx="9144000" cy="895774"/>
            <a:chOff x="0" y="0"/>
            <a:chExt cx="9144000" cy="895774"/>
          </a:xfrm>
          <a:effectLst>
            <a:outerShdw blurRad="50800" dist="38100" dir="5400000" algn="t" rotWithShape="0">
              <a:prstClr val="black">
                <a:alpha val="40000"/>
              </a:prstClr>
            </a:outerShdw>
          </a:effectLst>
        </p:grpSpPr>
        <p:grpSp>
          <p:nvGrpSpPr>
            <p:cNvPr id="8" name="Group 7"/>
            <p:cNvGrpSpPr/>
            <p:nvPr/>
          </p:nvGrpSpPr>
          <p:grpSpPr>
            <a:xfrm>
              <a:off x="0" y="0"/>
              <a:ext cx="9144000" cy="637020"/>
              <a:chOff x="0" y="0"/>
              <a:chExt cx="9144000" cy="637020"/>
            </a:xfrm>
            <a:effectLst>
              <a:outerShdw blurRad="50800" dist="38100" dir="5400000" algn="t" rotWithShape="0">
                <a:prstClr val="black">
                  <a:alpha val="40000"/>
                </a:prstClr>
              </a:outerShdw>
            </a:effectLst>
          </p:grpSpPr>
          <p:sp>
            <p:nvSpPr>
              <p:cNvPr id="15" name="Rectangle 14"/>
              <p:cNvSpPr/>
              <p:nvPr/>
            </p:nvSpPr>
            <p:spPr>
              <a:xfrm>
                <a:off x="0" y="544945"/>
                <a:ext cx="9144000" cy="92075"/>
              </a:xfrm>
              <a:prstGeom prst="rect">
                <a:avLst/>
              </a:prstGeom>
              <a:solidFill>
                <a:srgbClr val="C41230"/>
              </a:solidFill>
              <a:ln>
                <a:solidFill>
                  <a:srgbClr val="C4123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0" y="0"/>
                <a:ext cx="9144000" cy="544945"/>
              </a:xfrm>
              <a:prstGeom prst="rect">
                <a:avLst/>
              </a:prstGeom>
              <a:solidFill>
                <a:srgbClr val="0B1B2A"/>
              </a:solidFill>
              <a:ln>
                <a:solidFill>
                  <a:srgbClr val="0B1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9"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60154"/>
              <a:ext cx="1030806" cy="808030"/>
            </a:xfrm>
            <a:prstGeom prst="rect">
              <a:avLst/>
            </a:prstGeom>
            <a:effectLst>
              <a:outerShdw blurRad="50800" dist="38100" dir="5400000" algn="t" rotWithShape="0">
                <a:prstClr val="black">
                  <a:alpha val="40000"/>
                </a:prstClr>
              </a:outerShdw>
            </a:effectLst>
          </p:spPr>
        </p:pic>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54134" y="74038"/>
              <a:ext cx="238861" cy="403675"/>
            </a:xfrm>
            <a:prstGeom prst="rect">
              <a:avLst/>
            </a:prstGeom>
          </p:spPr>
        </p:pic>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57772" y="125630"/>
              <a:ext cx="361108" cy="338539"/>
            </a:xfrm>
            <a:prstGeom prst="rect">
              <a:avLst/>
            </a:prstGeom>
          </p:spPr>
        </p:pic>
        <p:pic>
          <p:nvPicPr>
            <p:cNvPr id="12" name="Picture 1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224495" y="60154"/>
              <a:ext cx="814730" cy="835620"/>
            </a:xfrm>
            <a:prstGeom prst="rect">
              <a:avLst/>
            </a:prstGeom>
          </p:spPr>
        </p:pic>
        <p:pic>
          <p:nvPicPr>
            <p:cNvPr id="13" name="Picture 1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49450" y="125630"/>
              <a:ext cx="361108" cy="338539"/>
            </a:xfrm>
            <a:prstGeom prst="rect">
              <a:avLst/>
            </a:prstGeom>
          </p:spPr>
        </p:pic>
        <p:sp>
          <p:nvSpPr>
            <p:cNvPr id="14" name="TextBox 13"/>
            <p:cNvSpPr txBox="1"/>
            <p:nvPr userDrawn="1"/>
          </p:nvSpPr>
          <p:spPr>
            <a:xfrm>
              <a:off x="0" y="75680"/>
              <a:ext cx="9144000"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solidFill>
                  <a:effectLst/>
                  <a:uLnTx/>
                  <a:uFillTx/>
                  <a:latin typeface="Calibri" panose="020F0502020204030204"/>
                  <a:ea typeface="+mn-ea"/>
                  <a:cs typeface="+mn-cs"/>
                </a:rPr>
                <a:t>MARINE CORPS RECRUITING COMMAND</a:t>
              </a:r>
            </a:p>
          </p:txBody>
        </p:sp>
      </p:grpSp>
    </p:spTree>
    <p:extLst>
      <p:ext uri="{BB962C8B-B14F-4D97-AF65-F5344CB8AC3E}">
        <p14:creationId xmlns:p14="http://schemas.microsoft.com/office/powerpoint/2010/main" val="1647224453"/>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Lst>
  <p:hf hdr="0" ftr="0" dt="0"/>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8144" y="3581400"/>
            <a:ext cx="8763000" cy="3200400"/>
          </a:xfrm>
        </p:spPr>
        <p:txBody>
          <a:bodyPr vert="horz" lIns="91440" tIns="45720" rIns="91440" bIns="45720" rtlCol="0" anchor="t">
            <a:noAutofit/>
          </a:bodyPr>
          <a:lstStyle/>
          <a:p>
            <a:pPr>
              <a:spcBef>
                <a:spcPts val="0"/>
              </a:spcBef>
            </a:pPr>
            <a:endParaRPr lang="en-US" sz="2800" dirty="0">
              <a:latin typeface="+mn-lt"/>
            </a:endParaRPr>
          </a:p>
          <a:p>
            <a:pPr>
              <a:spcBef>
                <a:spcPts val="0"/>
              </a:spcBef>
            </a:pPr>
            <a:r>
              <a:rPr lang="en-US" sz="4800" dirty="0">
                <a:latin typeface="+mn-lt"/>
              </a:rPr>
              <a:t>MCRC Prior Service Recruiting</a:t>
            </a:r>
          </a:p>
          <a:p>
            <a:pPr>
              <a:spcBef>
                <a:spcPts val="0"/>
              </a:spcBef>
            </a:pPr>
            <a:r>
              <a:rPr lang="en-US" sz="4000" dirty="0">
                <a:latin typeface="+mn-lt"/>
                <a:cs typeface="Calibri Light"/>
              </a:rPr>
              <a:t>IMA OpSponsor Brief</a:t>
            </a:r>
            <a:endParaRPr lang="en-US" sz="3600" dirty="0">
              <a:cs typeface="Calibri Light"/>
            </a:endParaRPr>
          </a:p>
          <a:p>
            <a:pPr>
              <a:spcBef>
                <a:spcPts val="0"/>
              </a:spcBef>
            </a:pPr>
            <a:endParaRPr lang="en-US" sz="2800" dirty="0">
              <a:latin typeface="+mn-lt"/>
            </a:endParaRPr>
          </a:p>
          <a:p>
            <a:pPr>
              <a:spcBef>
                <a:spcPts val="0"/>
              </a:spcBef>
            </a:pPr>
            <a:r>
              <a:rPr lang="en-US" sz="2800" dirty="0">
                <a:latin typeface="+mn-lt"/>
                <a:cs typeface="Calibri"/>
              </a:rPr>
              <a:t>May 2024</a:t>
            </a:r>
          </a:p>
          <a:p>
            <a:pPr algn="r"/>
            <a:endParaRPr lang="en-US" sz="2800" dirty="0">
              <a:latin typeface="+mn-lt"/>
            </a:endParaRPr>
          </a:p>
        </p:txBody>
      </p:sp>
      <p:pic>
        <p:nvPicPr>
          <p:cNvPr id="4" name="Picture 7" descr="Picture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4513" y="762000"/>
            <a:ext cx="3370263"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74CB661-AEB0-971A-246E-715FEE8905AE}"/>
              </a:ext>
            </a:extLst>
          </p:cNvPr>
          <p:cNvSpPr txBox="1"/>
          <p:nvPr/>
        </p:nvSpPr>
        <p:spPr>
          <a:xfrm>
            <a:off x="-60146" y="6691855"/>
            <a:ext cx="1001977" cy="215444"/>
          </a:xfrm>
          <a:prstGeom prst="rect">
            <a:avLst/>
          </a:prstGeom>
          <a:noFill/>
        </p:spPr>
        <p:txBody>
          <a:bodyPr wrap="square" rtlCol="0">
            <a:spAutoFit/>
          </a:bodyPr>
          <a:lstStyle/>
          <a:p>
            <a:r>
              <a:rPr lang="en-US" sz="800" dirty="0">
                <a:latin typeface="+mn-lt"/>
              </a:rPr>
              <a:t>CAO: 20240506</a:t>
            </a:r>
          </a:p>
        </p:txBody>
      </p:sp>
    </p:spTree>
    <p:extLst>
      <p:ext uri="{BB962C8B-B14F-4D97-AF65-F5344CB8AC3E}">
        <p14:creationId xmlns:p14="http://schemas.microsoft.com/office/powerpoint/2010/main" val="3483057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018C6-A0FA-FA3D-F45C-9F05BB8B0971}"/>
              </a:ext>
            </a:extLst>
          </p:cNvPr>
          <p:cNvSpPr>
            <a:spLocks noGrp="1"/>
          </p:cNvSpPr>
          <p:nvPr>
            <p:ph type="title"/>
          </p:nvPr>
        </p:nvSpPr>
        <p:spPr/>
        <p:txBody>
          <a:bodyPr>
            <a:normAutofit/>
          </a:bodyPr>
          <a:lstStyle/>
          <a:p>
            <a:r>
              <a:rPr lang="en-US" sz="3600" b="1" u="sng" dirty="0"/>
              <a:t>FY23/24 PSR Mission</a:t>
            </a:r>
          </a:p>
        </p:txBody>
      </p:sp>
      <p:sp>
        <p:nvSpPr>
          <p:cNvPr id="4" name="Slide Number Placeholder 3">
            <a:extLst>
              <a:ext uri="{FF2B5EF4-FFF2-40B4-BE49-F238E27FC236}">
                <a16:creationId xmlns:a16="http://schemas.microsoft.com/office/drawing/2014/main" id="{BFDAA97B-F714-C3E9-C7C0-6651CFDFA85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D1F3F4-9E50-4BD6-9446-E56656E66E8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ontent Placeholder 2"/>
          <p:cNvSpPr>
            <a:spLocks noGrp="1"/>
          </p:cNvSpPr>
          <p:nvPr>
            <p:ph sz="half" idx="4294967295"/>
          </p:nvPr>
        </p:nvSpPr>
        <p:spPr>
          <a:xfrm>
            <a:off x="166767" y="1355974"/>
            <a:ext cx="4298001" cy="4297140"/>
          </a:xfrm>
          <a:prstGeom prst="rect">
            <a:avLst/>
          </a:prstGeom>
          <a:ln>
            <a:solidFill>
              <a:schemeClr val="tx1"/>
            </a:solidFill>
          </a:ln>
        </p:spPr>
        <p:txBody>
          <a:bodyPr/>
          <a:lstStyle/>
          <a:p>
            <a:pPr marL="38576" indent="0">
              <a:spcBef>
                <a:spcPts val="0"/>
              </a:spcBef>
              <a:buNone/>
            </a:pPr>
            <a:endParaRPr lang="en-US" sz="1125" b="1" dirty="0">
              <a:solidFill>
                <a:srgbClr val="000000"/>
              </a:solidFill>
              <a:ea typeface="宋体" pitchFamily="2" charset="-122"/>
            </a:endParaRPr>
          </a:p>
          <a:p>
            <a:pPr marL="38576" indent="0">
              <a:spcBef>
                <a:spcPts val="0"/>
              </a:spcBef>
              <a:buNone/>
            </a:pPr>
            <a:endParaRPr lang="en-US" sz="1125" b="1" dirty="0">
              <a:solidFill>
                <a:srgbClr val="000000"/>
              </a:solidFill>
              <a:ea typeface="宋体" pitchFamily="2" charset="-122"/>
            </a:endParaRPr>
          </a:p>
          <a:p>
            <a:pPr marL="38576" indent="0">
              <a:spcBef>
                <a:spcPts val="0"/>
              </a:spcBef>
              <a:buNone/>
            </a:pPr>
            <a:endParaRPr lang="en-US" sz="1125" b="1" dirty="0">
              <a:solidFill>
                <a:srgbClr val="000000"/>
              </a:solidFill>
              <a:ea typeface="宋体" pitchFamily="2" charset="-122"/>
            </a:endParaRPr>
          </a:p>
          <a:p>
            <a:pPr marL="38576" indent="0">
              <a:spcBef>
                <a:spcPts val="0"/>
              </a:spcBef>
              <a:buNone/>
            </a:pPr>
            <a:endParaRPr lang="en-US" sz="1125" b="1" dirty="0">
              <a:solidFill>
                <a:srgbClr val="000000"/>
              </a:solidFill>
              <a:ea typeface="宋体" pitchFamily="2" charset="-122"/>
            </a:endParaRPr>
          </a:p>
          <a:p>
            <a:pPr marL="38576" indent="0">
              <a:spcBef>
                <a:spcPts val="0"/>
              </a:spcBef>
              <a:buNone/>
            </a:pPr>
            <a:endParaRPr lang="en-US" sz="1125" b="1" dirty="0">
              <a:solidFill>
                <a:srgbClr val="000000"/>
              </a:solidFill>
              <a:ea typeface="宋体" pitchFamily="2" charset="-122"/>
            </a:endParaRPr>
          </a:p>
          <a:p>
            <a:pPr marL="38576" indent="0">
              <a:spcBef>
                <a:spcPts val="0"/>
              </a:spcBef>
              <a:buNone/>
            </a:pPr>
            <a:endParaRPr lang="en-US" sz="1125" b="1" dirty="0">
              <a:solidFill>
                <a:srgbClr val="000000"/>
              </a:solidFill>
              <a:ea typeface="宋体" pitchFamily="2" charset="-122"/>
            </a:endParaRPr>
          </a:p>
          <a:p>
            <a:pPr marL="38576" indent="0">
              <a:spcBef>
                <a:spcPts val="0"/>
              </a:spcBef>
              <a:buNone/>
            </a:pPr>
            <a:endParaRPr lang="en-US" sz="1125" b="1" dirty="0">
              <a:solidFill>
                <a:srgbClr val="000000"/>
              </a:solidFill>
              <a:ea typeface="宋体" pitchFamily="2" charset="-122"/>
            </a:endParaRPr>
          </a:p>
          <a:p>
            <a:pPr marL="38576" indent="0">
              <a:spcBef>
                <a:spcPts val="0"/>
              </a:spcBef>
              <a:buNone/>
            </a:pPr>
            <a:endParaRPr lang="en-US" sz="1125" b="1" dirty="0">
              <a:solidFill>
                <a:srgbClr val="000000"/>
              </a:solidFill>
              <a:ea typeface="宋体" pitchFamily="2" charset="-122"/>
            </a:endParaRPr>
          </a:p>
          <a:p>
            <a:pPr marL="38576" indent="0">
              <a:spcBef>
                <a:spcPts val="0"/>
              </a:spcBef>
              <a:buNone/>
            </a:pPr>
            <a:endParaRPr lang="en-US" sz="1125" b="1" dirty="0">
              <a:solidFill>
                <a:srgbClr val="000000"/>
              </a:solidFill>
              <a:ea typeface="宋体" pitchFamily="2" charset="-122"/>
            </a:endParaRPr>
          </a:p>
          <a:p>
            <a:pPr marL="38576" indent="0">
              <a:spcBef>
                <a:spcPts val="0"/>
              </a:spcBef>
              <a:buNone/>
            </a:pPr>
            <a:endParaRPr lang="en-US" sz="1125" b="1" dirty="0">
              <a:solidFill>
                <a:srgbClr val="000000"/>
              </a:solidFill>
              <a:ea typeface="宋体" pitchFamily="2" charset="-122"/>
            </a:endParaRPr>
          </a:p>
          <a:p>
            <a:pPr marL="38576" indent="0">
              <a:spcBef>
                <a:spcPts val="0"/>
              </a:spcBef>
              <a:buNone/>
            </a:pPr>
            <a:endParaRPr lang="en-US" sz="1125" b="1" u="sng" dirty="0">
              <a:solidFill>
                <a:srgbClr val="000000"/>
              </a:solidFill>
              <a:ea typeface="宋体" pitchFamily="2" charset="-122"/>
            </a:endParaRPr>
          </a:p>
          <a:p>
            <a:pPr marL="38576" indent="0">
              <a:spcBef>
                <a:spcPts val="0"/>
              </a:spcBef>
              <a:buNone/>
            </a:pPr>
            <a:endParaRPr lang="en-US" sz="1125" b="1" u="sng" dirty="0">
              <a:solidFill>
                <a:srgbClr val="000000"/>
              </a:solidFill>
              <a:ea typeface="宋体" pitchFamily="2" charset="-122"/>
            </a:endParaRPr>
          </a:p>
          <a:p>
            <a:pPr marL="38576" indent="0">
              <a:spcBef>
                <a:spcPts val="0"/>
              </a:spcBef>
              <a:buNone/>
            </a:pPr>
            <a:endParaRPr lang="en-US" sz="1125" b="1" u="sng" dirty="0">
              <a:solidFill>
                <a:srgbClr val="000000"/>
              </a:solidFill>
              <a:ea typeface="宋体" pitchFamily="2" charset="-122"/>
            </a:endParaRPr>
          </a:p>
          <a:p>
            <a:pPr marL="38576" indent="0">
              <a:spcBef>
                <a:spcPts val="0"/>
              </a:spcBef>
              <a:buNone/>
            </a:pPr>
            <a:endParaRPr lang="en-US" sz="1125" b="1" u="sng" dirty="0">
              <a:solidFill>
                <a:srgbClr val="000000"/>
              </a:solidFill>
              <a:ea typeface="宋体" pitchFamily="2" charset="-122"/>
            </a:endParaRPr>
          </a:p>
          <a:p>
            <a:pPr marL="38576" indent="0">
              <a:spcBef>
                <a:spcPts val="0"/>
              </a:spcBef>
              <a:buNone/>
            </a:pPr>
            <a:endParaRPr lang="en-US" sz="1125" b="1" u="sng" dirty="0">
              <a:solidFill>
                <a:srgbClr val="000000"/>
              </a:solidFill>
              <a:ea typeface="宋体" pitchFamily="2" charset="-122"/>
            </a:endParaRPr>
          </a:p>
          <a:p>
            <a:pPr marL="38576" indent="0">
              <a:spcBef>
                <a:spcPts val="0"/>
              </a:spcBef>
              <a:buNone/>
            </a:pPr>
            <a:endParaRPr lang="en-US" sz="1125" b="1" u="sng" dirty="0">
              <a:solidFill>
                <a:srgbClr val="000000"/>
              </a:solidFill>
              <a:ea typeface="宋体" pitchFamily="2" charset="-122"/>
            </a:endParaRPr>
          </a:p>
        </p:txBody>
      </p:sp>
      <p:sp>
        <p:nvSpPr>
          <p:cNvPr id="9" name="TextBox 8">
            <a:extLst>
              <a:ext uri="{FF2B5EF4-FFF2-40B4-BE49-F238E27FC236}">
                <a16:creationId xmlns:a16="http://schemas.microsoft.com/office/drawing/2014/main" id="{24E1CAB4-A27C-A291-2BA5-8BF8E4729237}"/>
              </a:ext>
            </a:extLst>
          </p:cNvPr>
          <p:cNvSpPr txBox="1"/>
          <p:nvPr/>
        </p:nvSpPr>
        <p:spPr>
          <a:xfrm>
            <a:off x="-60146" y="6691855"/>
            <a:ext cx="1001977"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CAO: 20231012</a:t>
            </a:r>
          </a:p>
        </p:txBody>
      </p:sp>
      <p:sp>
        <p:nvSpPr>
          <p:cNvPr id="11" name="TextBox 10">
            <a:extLst>
              <a:ext uri="{FF2B5EF4-FFF2-40B4-BE49-F238E27FC236}">
                <a16:creationId xmlns:a16="http://schemas.microsoft.com/office/drawing/2014/main" id="{A555FABB-3C56-7566-7131-F64934C804CF}"/>
              </a:ext>
            </a:extLst>
          </p:cNvPr>
          <p:cNvSpPr txBox="1"/>
          <p:nvPr/>
        </p:nvSpPr>
        <p:spPr>
          <a:xfrm>
            <a:off x="393305" y="2875502"/>
            <a:ext cx="3844924"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FY23 Highlights</a:t>
            </a:r>
          </a:p>
        </p:txBody>
      </p:sp>
      <p:sp>
        <p:nvSpPr>
          <p:cNvPr id="14" name="TextBox 13">
            <a:extLst>
              <a:ext uri="{FF2B5EF4-FFF2-40B4-BE49-F238E27FC236}">
                <a16:creationId xmlns:a16="http://schemas.microsoft.com/office/drawing/2014/main" id="{D45FB6FC-6281-B03A-9814-C9A424A348FE}"/>
              </a:ext>
            </a:extLst>
          </p:cNvPr>
          <p:cNvSpPr txBox="1"/>
          <p:nvPr/>
        </p:nvSpPr>
        <p:spPr>
          <a:xfrm>
            <a:off x="393305" y="1401474"/>
            <a:ext cx="3844924"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FY23 Accessions</a:t>
            </a:r>
          </a:p>
        </p:txBody>
      </p:sp>
      <p:sp>
        <p:nvSpPr>
          <p:cNvPr id="17" name="TextBox 16">
            <a:extLst>
              <a:ext uri="{FF2B5EF4-FFF2-40B4-BE49-F238E27FC236}">
                <a16:creationId xmlns:a16="http://schemas.microsoft.com/office/drawing/2014/main" id="{D45FB6FC-6281-B03A-9814-C9A424A348FE}"/>
              </a:ext>
            </a:extLst>
          </p:cNvPr>
          <p:cNvSpPr txBox="1"/>
          <p:nvPr/>
        </p:nvSpPr>
        <p:spPr>
          <a:xfrm>
            <a:off x="4869120" y="1401474"/>
            <a:ext cx="3844924"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FY24 Mission</a:t>
            </a:r>
          </a:p>
        </p:txBody>
      </p:sp>
      <p:graphicFrame>
        <p:nvGraphicFramePr>
          <p:cNvPr id="18" name="Table 17"/>
          <p:cNvGraphicFramePr>
            <a:graphicFrameLocks noGrp="1"/>
          </p:cNvGraphicFramePr>
          <p:nvPr/>
        </p:nvGraphicFramePr>
        <p:xfrm>
          <a:off x="4728910" y="1920043"/>
          <a:ext cx="4071464" cy="872490"/>
        </p:xfrm>
        <a:graphic>
          <a:graphicData uri="http://schemas.openxmlformats.org/drawingml/2006/table">
            <a:tbl>
              <a:tblPr>
                <a:tableStyleId>{5C22544A-7EE6-4342-B048-85BDC9FD1C3A}</a:tableStyleId>
              </a:tblPr>
              <a:tblGrid>
                <a:gridCol w="960820">
                  <a:extLst>
                    <a:ext uri="{9D8B030D-6E8A-4147-A177-3AD203B41FA5}">
                      <a16:colId xmlns:a16="http://schemas.microsoft.com/office/drawing/2014/main" val="1472387745"/>
                    </a:ext>
                  </a:extLst>
                </a:gridCol>
                <a:gridCol w="676438">
                  <a:extLst>
                    <a:ext uri="{9D8B030D-6E8A-4147-A177-3AD203B41FA5}">
                      <a16:colId xmlns:a16="http://schemas.microsoft.com/office/drawing/2014/main" val="1070196058"/>
                    </a:ext>
                  </a:extLst>
                </a:gridCol>
                <a:gridCol w="641537">
                  <a:extLst>
                    <a:ext uri="{9D8B030D-6E8A-4147-A177-3AD203B41FA5}">
                      <a16:colId xmlns:a16="http://schemas.microsoft.com/office/drawing/2014/main" val="3366986561"/>
                    </a:ext>
                  </a:extLst>
                </a:gridCol>
                <a:gridCol w="380600">
                  <a:extLst>
                    <a:ext uri="{9D8B030D-6E8A-4147-A177-3AD203B41FA5}">
                      <a16:colId xmlns:a16="http://schemas.microsoft.com/office/drawing/2014/main" val="646266907"/>
                    </a:ext>
                  </a:extLst>
                </a:gridCol>
                <a:gridCol w="339050">
                  <a:extLst>
                    <a:ext uri="{9D8B030D-6E8A-4147-A177-3AD203B41FA5}">
                      <a16:colId xmlns:a16="http://schemas.microsoft.com/office/drawing/2014/main" val="2361083453"/>
                    </a:ext>
                  </a:extLst>
                </a:gridCol>
                <a:gridCol w="495279">
                  <a:extLst>
                    <a:ext uri="{9D8B030D-6E8A-4147-A177-3AD203B41FA5}">
                      <a16:colId xmlns:a16="http://schemas.microsoft.com/office/drawing/2014/main" val="3281227171"/>
                    </a:ext>
                  </a:extLst>
                </a:gridCol>
                <a:gridCol w="577740">
                  <a:extLst>
                    <a:ext uri="{9D8B030D-6E8A-4147-A177-3AD203B41FA5}">
                      <a16:colId xmlns:a16="http://schemas.microsoft.com/office/drawing/2014/main" val="3988662348"/>
                    </a:ext>
                  </a:extLst>
                </a:gridCol>
              </a:tblGrid>
              <a:tr h="184150">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u="none" strike="noStrike" dirty="0">
                          <a:effectLst/>
                        </a:rPr>
                        <a:t>SMCR O</a:t>
                      </a:r>
                      <a:endParaRPr lang="en-US"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u="none" strike="noStrike" dirty="0">
                          <a:effectLst/>
                        </a:rPr>
                        <a:t>SMCR E</a:t>
                      </a:r>
                      <a:endParaRPr lang="en-US"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u="none" strike="noStrike" dirty="0">
                          <a:effectLst/>
                        </a:rPr>
                        <a:t>IMA</a:t>
                      </a:r>
                      <a:endParaRPr lang="en-US"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u="none" strike="noStrike" dirty="0">
                          <a:effectLst/>
                        </a:rPr>
                        <a:t>AR</a:t>
                      </a:r>
                      <a:endParaRPr lang="en-US"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u="none" strike="noStrike" dirty="0">
                          <a:effectLst/>
                        </a:rPr>
                        <a:t>OPEN</a:t>
                      </a:r>
                      <a:endParaRPr lang="en-US"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u="none" strike="noStrike" dirty="0">
                          <a:effectLst/>
                        </a:rPr>
                        <a:t>Total</a:t>
                      </a:r>
                      <a:endParaRPr lang="en-US"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39470529"/>
                  </a:ext>
                </a:extLst>
              </a:tr>
              <a:tr h="184150">
                <a:tc>
                  <a:txBody>
                    <a:bodyPr/>
                    <a:lstStyle/>
                    <a:p>
                      <a:pPr algn="l" rtl="0" fontAlgn="ctr"/>
                      <a:r>
                        <a:rPr lang="en-US" sz="1400" u="none" strike="noStrike" dirty="0">
                          <a:effectLst/>
                        </a:rPr>
                        <a:t>Mission (Projected)</a:t>
                      </a:r>
                      <a:endParaRPr lang="en-US" sz="1400" b="1" i="0" u="none" strike="noStrike" dirty="0">
                        <a:solidFill>
                          <a:srgbClr val="000000"/>
                        </a:solidFill>
                        <a:effectLst/>
                        <a:latin typeface="Calibri" panose="020F0502020204030204" pitchFamily="34" charset="0"/>
                      </a:endParaRP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u="none" strike="noStrike" dirty="0">
                          <a:effectLst/>
                        </a:rPr>
                        <a:t>247</a:t>
                      </a:r>
                      <a:endParaRPr lang="en-US"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u="none" strike="noStrike" dirty="0">
                          <a:effectLst/>
                        </a:rPr>
                        <a:t>2430</a:t>
                      </a:r>
                      <a:endParaRPr lang="en-US"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i="0" u="none" strike="noStrike" dirty="0">
                          <a:solidFill>
                            <a:schemeClr val="dk1"/>
                          </a:solidFill>
                          <a:effectLst/>
                          <a:latin typeface="+mn-lt"/>
                        </a:rPr>
                        <a:t>275</a:t>
                      </a:r>
                      <a:endParaRPr lang="en-US"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u="none" strike="noStrike" dirty="0">
                          <a:effectLst/>
                        </a:rPr>
                        <a:t>233</a:t>
                      </a:r>
                      <a:endParaRPr lang="en-US"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u="none" strike="noStrike" dirty="0">
                          <a:effectLst/>
                        </a:rPr>
                        <a:t>318</a:t>
                      </a:r>
                      <a:endParaRPr lang="en-US"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i="0" u="none" strike="noStrike" dirty="0">
                          <a:solidFill>
                            <a:schemeClr val="dk1"/>
                          </a:solidFill>
                          <a:effectLst/>
                          <a:latin typeface="+mn-lt"/>
                        </a:rPr>
                        <a:t>3503</a:t>
                      </a:r>
                      <a:endParaRPr lang="en-US"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0809296"/>
                  </a:ext>
                </a:extLst>
              </a:tr>
              <a:tr h="184150">
                <a:tc>
                  <a:txBody>
                    <a:bodyPr/>
                    <a:lstStyle/>
                    <a:p>
                      <a:pPr algn="l" rtl="0" fontAlgn="ctr"/>
                      <a:r>
                        <a:rPr lang="en-US" sz="1400" b="0" i="0" u="none" strike="noStrike" dirty="0">
                          <a:solidFill>
                            <a:schemeClr val="dk1"/>
                          </a:solidFill>
                          <a:effectLst/>
                          <a:latin typeface="+mn-lt"/>
                        </a:rPr>
                        <a:t>Projected</a:t>
                      </a:r>
                      <a:endParaRPr lang="en-US" sz="1400" b="1" i="0" u="none" strike="noStrike" dirty="0">
                        <a:solidFill>
                          <a:srgbClr val="000000"/>
                        </a:solidFill>
                        <a:effectLst/>
                        <a:latin typeface="Calibri" panose="020F0502020204030204" pitchFamily="34" charset="0"/>
                      </a:endParaRP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u="none" strike="noStrike" dirty="0">
                          <a:effectLst/>
                        </a:rPr>
                        <a:t>247</a:t>
                      </a:r>
                      <a:endParaRPr lang="en-US"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u="none" strike="noStrike" dirty="0">
                          <a:effectLst/>
                        </a:rPr>
                        <a:t>2430</a:t>
                      </a:r>
                      <a:endParaRPr lang="en-US"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i="0" u="none" strike="noStrike" dirty="0">
                          <a:solidFill>
                            <a:schemeClr val="dk1"/>
                          </a:solidFill>
                          <a:effectLst/>
                          <a:latin typeface="+mn-lt"/>
                        </a:rPr>
                        <a:t>275</a:t>
                      </a:r>
                      <a:endParaRPr lang="en-US"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u="none" strike="noStrike" dirty="0">
                          <a:effectLst/>
                        </a:rPr>
                        <a:t>233</a:t>
                      </a:r>
                      <a:endParaRPr lang="en-US"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u="none" strike="noStrike" dirty="0">
                          <a:effectLst/>
                        </a:rPr>
                        <a:t>318</a:t>
                      </a:r>
                      <a:endParaRPr lang="en-US"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i="0" u="none" strike="noStrike" dirty="0">
                          <a:solidFill>
                            <a:schemeClr val="dk1"/>
                          </a:solidFill>
                          <a:effectLst/>
                          <a:latin typeface="+mn-lt"/>
                        </a:rPr>
                        <a:t>3503</a:t>
                      </a:r>
                      <a:endParaRPr lang="en-US"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4362413"/>
                  </a:ext>
                </a:extLst>
              </a:tr>
            </a:tbl>
          </a:graphicData>
        </a:graphic>
      </p:graphicFrame>
      <p:sp>
        <p:nvSpPr>
          <p:cNvPr id="19" name="Content Placeholder 2"/>
          <p:cNvSpPr>
            <a:spLocks noGrp="1"/>
          </p:cNvSpPr>
          <p:nvPr>
            <p:ph sz="half" idx="4294967295"/>
          </p:nvPr>
        </p:nvSpPr>
        <p:spPr>
          <a:xfrm>
            <a:off x="4642582" y="1355974"/>
            <a:ext cx="4298001" cy="4297140"/>
          </a:xfrm>
          <a:prstGeom prst="rect">
            <a:avLst/>
          </a:prstGeom>
          <a:ln>
            <a:solidFill>
              <a:schemeClr val="tx1"/>
            </a:solidFill>
          </a:ln>
        </p:spPr>
        <p:txBody>
          <a:bodyPr/>
          <a:lstStyle/>
          <a:p>
            <a:pPr marL="38576" indent="0">
              <a:spcBef>
                <a:spcPts val="0"/>
              </a:spcBef>
              <a:buNone/>
            </a:pPr>
            <a:endParaRPr lang="en-US" sz="1125" b="1" dirty="0">
              <a:solidFill>
                <a:srgbClr val="000000"/>
              </a:solidFill>
              <a:ea typeface="宋体" pitchFamily="2" charset="-122"/>
            </a:endParaRPr>
          </a:p>
          <a:p>
            <a:pPr marL="38576" indent="0">
              <a:spcBef>
                <a:spcPts val="0"/>
              </a:spcBef>
              <a:buNone/>
            </a:pPr>
            <a:endParaRPr lang="en-US" sz="1125" b="1" dirty="0">
              <a:solidFill>
                <a:srgbClr val="000000"/>
              </a:solidFill>
              <a:ea typeface="宋体" pitchFamily="2" charset="-122"/>
            </a:endParaRPr>
          </a:p>
          <a:p>
            <a:pPr marL="38576" indent="0">
              <a:spcBef>
                <a:spcPts val="0"/>
              </a:spcBef>
              <a:buNone/>
            </a:pPr>
            <a:endParaRPr lang="en-US" sz="1125" b="1" dirty="0">
              <a:solidFill>
                <a:srgbClr val="000000"/>
              </a:solidFill>
              <a:ea typeface="宋体" pitchFamily="2" charset="-122"/>
            </a:endParaRPr>
          </a:p>
          <a:p>
            <a:pPr marL="38576" indent="0">
              <a:spcBef>
                <a:spcPts val="0"/>
              </a:spcBef>
              <a:buNone/>
            </a:pPr>
            <a:endParaRPr lang="en-US" sz="1125" b="1" u="sng" dirty="0">
              <a:solidFill>
                <a:srgbClr val="000000"/>
              </a:solidFill>
              <a:ea typeface="宋体" pitchFamily="2" charset="-122"/>
            </a:endParaRPr>
          </a:p>
          <a:p>
            <a:pPr marL="38576" indent="0">
              <a:spcBef>
                <a:spcPts val="0"/>
              </a:spcBef>
              <a:buNone/>
            </a:pPr>
            <a:endParaRPr lang="en-US" sz="1125" b="1" u="sng" dirty="0">
              <a:solidFill>
                <a:srgbClr val="000000"/>
              </a:solidFill>
              <a:ea typeface="宋体" pitchFamily="2" charset="-122"/>
            </a:endParaRPr>
          </a:p>
        </p:txBody>
      </p:sp>
      <p:sp>
        <p:nvSpPr>
          <p:cNvPr id="20" name="TextBox 19">
            <a:extLst>
              <a:ext uri="{FF2B5EF4-FFF2-40B4-BE49-F238E27FC236}">
                <a16:creationId xmlns:a16="http://schemas.microsoft.com/office/drawing/2014/main" id="{A555FABB-3C56-7566-7131-F64934C804CF}"/>
              </a:ext>
            </a:extLst>
          </p:cNvPr>
          <p:cNvSpPr txBox="1"/>
          <p:nvPr/>
        </p:nvSpPr>
        <p:spPr>
          <a:xfrm>
            <a:off x="4869120" y="2896661"/>
            <a:ext cx="3844924"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FY24 Future Look</a:t>
            </a:r>
          </a:p>
        </p:txBody>
      </p:sp>
      <p:graphicFrame>
        <p:nvGraphicFramePr>
          <p:cNvPr id="22" name="Table 21"/>
          <p:cNvGraphicFramePr>
            <a:graphicFrameLocks noGrp="1"/>
          </p:cNvGraphicFramePr>
          <p:nvPr/>
        </p:nvGraphicFramePr>
        <p:xfrm>
          <a:off x="253095" y="1920043"/>
          <a:ext cx="4125340" cy="872490"/>
        </p:xfrm>
        <a:graphic>
          <a:graphicData uri="http://schemas.openxmlformats.org/drawingml/2006/table">
            <a:tbl>
              <a:tblPr>
                <a:tableStyleId>{5C22544A-7EE6-4342-B048-85BDC9FD1C3A}</a:tableStyleId>
              </a:tblPr>
              <a:tblGrid>
                <a:gridCol w="973534">
                  <a:extLst>
                    <a:ext uri="{9D8B030D-6E8A-4147-A177-3AD203B41FA5}">
                      <a16:colId xmlns:a16="http://schemas.microsoft.com/office/drawing/2014/main" val="1472387745"/>
                    </a:ext>
                  </a:extLst>
                </a:gridCol>
                <a:gridCol w="685389">
                  <a:extLst>
                    <a:ext uri="{9D8B030D-6E8A-4147-A177-3AD203B41FA5}">
                      <a16:colId xmlns:a16="http://schemas.microsoft.com/office/drawing/2014/main" val="1070196058"/>
                    </a:ext>
                  </a:extLst>
                </a:gridCol>
                <a:gridCol w="650025">
                  <a:extLst>
                    <a:ext uri="{9D8B030D-6E8A-4147-A177-3AD203B41FA5}">
                      <a16:colId xmlns:a16="http://schemas.microsoft.com/office/drawing/2014/main" val="3366986561"/>
                    </a:ext>
                  </a:extLst>
                </a:gridCol>
                <a:gridCol w="385637">
                  <a:extLst>
                    <a:ext uri="{9D8B030D-6E8A-4147-A177-3AD203B41FA5}">
                      <a16:colId xmlns:a16="http://schemas.microsoft.com/office/drawing/2014/main" val="646266907"/>
                    </a:ext>
                  </a:extLst>
                </a:gridCol>
                <a:gridCol w="343537">
                  <a:extLst>
                    <a:ext uri="{9D8B030D-6E8A-4147-A177-3AD203B41FA5}">
                      <a16:colId xmlns:a16="http://schemas.microsoft.com/office/drawing/2014/main" val="2361083453"/>
                    </a:ext>
                  </a:extLst>
                </a:gridCol>
                <a:gridCol w="501833">
                  <a:extLst>
                    <a:ext uri="{9D8B030D-6E8A-4147-A177-3AD203B41FA5}">
                      <a16:colId xmlns:a16="http://schemas.microsoft.com/office/drawing/2014/main" val="3281227171"/>
                    </a:ext>
                  </a:extLst>
                </a:gridCol>
                <a:gridCol w="585385">
                  <a:extLst>
                    <a:ext uri="{9D8B030D-6E8A-4147-A177-3AD203B41FA5}">
                      <a16:colId xmlns:a16="http://schemas.microsoft.com/office/drawing/2014/main" val="3988662348"/>
                    </a:ext>
                  </a:extLst>
                </a:gridCol>
              </a:tblGrid>
              <a:tr h="218920">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u="none" strike="noStrike" dirty="0">
                          <a:effectLst/>
                        </a:rPr>
                        <a:t>SMCR O</a:t>
                      </a:r>
                      <a:endParaRPr lang="en-US"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u="none" strike="noStrike" dirty="0">
                          <a:effectLst/>
                        </a:rPr>
                        <a:t>SMCR E</a:t>
                      </a:r>
                      <a:endParaRPr lang="en-US"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u="none" strike="noStrike" dirty="0">
                          <a:effectLst/>
                        </a:rPr>
                        <a:t>IMA</a:t>
                      </a:r>
                      <a:endParaRPr lang="en-US"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u="none" strike="noStrike" dirty="0">
                          <a:effectLst/>
                        </a:rPr>
                        <a:t>AR</a:t>
                      </a:r>
                      <a:endParaRPr lang="en-US"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u="none" strike="noStrike" dirty="0">
                          <a:effectLst/>
                        </a:rPr>
                        <a:t>OPEN</a:t>
                      </a:r>
                      <a:endParaRPr lang="en-US"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u="none" strike="noStrike" dirty="0">
                          <a:effectLst/>
                        </a:rPr>
                        <a:t>Total</a:t>
                      </a:r>
                      <a:endParaRPr lang="en-US"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39470529"/>
                  </a:ext>
                </a:extLst>
              </a:tr>
              <a:tr h="431512">
                <a:tc>
                  <a:txBody>
                    <a:bodyPr/>
                    <a:lstStyle/>
                    <a:p>
                      <a:pPr algn="l" rtl="0" fontAlgn="ctr"/>
                      <a:r>
                        <a:rPr lang="en-US" sz="1400" u="none" strike="noStrike" dirty="0">
                          <a:effectLst/>
                        </a:rPr>
                        <a:t>Mission (Memo</a:t>
                      </a:r>
                      <a:r>
                        <a:rPr lang="en-US" sz="1400" u="none" strike="noStrike" baseline="0" dirty="0">
                          <a:effectLst/>
                        </a:rPr>
                        <a:t> 4</a:t>
                      </a:r>
                      <a:r>
                        <a:rPr lang="en-US" sz="1400" u="none" strike="noStrike" dirty="0">
                          <a:effectLst/>
                        </a:rPr>
                        <a:t>)</a:t>
                      </a:r>
                      <a:endParaRPr lang="en-US" sz="1400" b="1" i="0" u="none" strike="noStrike" dirty="0">
                        <a:solidFill>
                          <a:srgbClr val="000000"/>
                        </a:solidFill>
                        <a:effectLst/>
                        <a:latin typeface="Calibri" panose="020F0502020204030204" pitchFamily="34" charset="0"/>
                      </a:endParaRP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u="none" strike="noStrike" dirty="0">
                          <a:effectLst/>
                        </a:rPr>
                        <a:t>310</a:t>
                      </a:r>
                      <a:endParaRPr lang="en-US"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u="none" strike="noStrike" dirty="0">
                          <a:effectLst/>
                        </a:rPr>
                        <a:t>3221</a:t>
                      </a:r>
                      <a:endParaRPr lang="en-US"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u="none" strike="noStrike" dirty="0">
                          <a:effectLst/>
                        </a:rPr>
                        <a:t>345</a:t>
                      </a:r>
                      <a:endParaRPr lang="en-US"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u="none" strike="noStrike" dirty="0">
                          <a:effectLst/>
                        </a:rPr>
                        <a:t>212</a:t>
                      </a:r>
                      <a:endParaRPr lang="en-US"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u="none" strike="noStrike" dirty="0">
                          <a:effectLst/>
                        </a:rPr>
                        <a:t>399</a:t>
                      </a:r>
                      <a:endParaRPr lang="en-US"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u="none" strike="noStrike" dirty="0">
                          <a:effectLst/>
                        </a:rPr>
                        <a:t>4487</a:t>
                      </a:r>
                      <a:endParaRPr lang="en-US"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0809296"/>
                  </a:ext>
                </a:extLst>
              </a:tr>
              <a:tr h="218920">
                <a:tc>
                  <a:txBody>
                    <a:bodyPr/>
                    <a:lstStyle/>
                    <a:p>
                      <a:pPr algn="l" rtl="0" fontAlgn="ctr"/>
                      <a:r>
                        <a:rPr lang="en-US" sz="1400" b="0" i="0" u="none" strike="noStrike" dirty="0">
                          <a:solidFill>
                            <a:schemeClr val="dk1"/>
                          </a:solidFill>
                          <a:effectLst/>
                          <a:latin typeface="+mn-lt"/>
                        </a:rPr>
                        <a:t>Achieved</a:t>
                      </a:r>
                      <a:endParaRPr lang="en-US" sz="1400" b="1" i="0" u="none" strike="noStrike" dirty="0">
                        <a:solidFill>
                          <a:srgbClr val="000000"/>
                        </a:solidFill>
                        <a:effectLst/>
                        <a:latin typeface="Calibri" panose="020F0502020204030204" pitchFamily="34" charset="0"/>
                      </a:endParaRPr>
                    </a:p>
                  </a:txBody>
                  <a:tcPr marL="952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u="none" strike="noStrike" dirty="0">
                          <a:solidFill>
                            <a:srgbClr val="00B050"/>
                          </a:solidFill>
                          <a:effectLst/>
                        </a:rPr>
                        <a:t>310</a:t>
                      </a:r>
                      <a:endParaRPr lang="en-US" sz="1400" b="1" i="0" u="none" strike="noStrike" dirty="0">
                        <a:solidFill>
                          <a:srgbClr val="00B05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1" u="none" strike="noStrike" dirty="0">
                          <a:solidFill>
                            <a:srgbClr val="00B050"/>
                          </a:solidFill>
                          <a:effectLst/>
                        </a:rPr>
                        <a:t>3221</a:t>
                      </a:r>
                      <a:endParaRPr lang="en-US" sz="1400" b="1" i="0" u="none" strike="noStrike" dirty="0">
                        <a:solidFill>
                          <a:srgbClr val="00B05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1" u="none" strike="noStrike" dirty="0">
                          <a:solidFill>
                            <a:srgbClr val="00B050"/>
                          </a:solidFill>
                          <a:effectLst/>
                        </a:rPr>
                        <a:t>345</a:t>
                      </a:r>
                      <a:endParaRPr lang="en-US" sz="1400" b="1" i="0" u="none" strike="noStrike" dirty="0">
                        <a:solidFill>
                          <a:srgbClr val="00B05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1" u="none" strike="noStrike" dirty="0">
                          <a:solidFill>
                            <a:srgbClr val="00B050"/>
                          </a:solidFill>
                          <a:effectLst/>
                        </a:rPr>
                        <a:t>212</a:t>
                      </a:r>
                      <a:endParaRPr lang="en-US" sz="1400" b="1" i="0" u="none" strike="noStrike" dirty="0">
                        <a:solidFill>
                          <a:srgbClr val="00B05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1" u="none" strike="noStrike" dirty="0">
                          <a:solidFill>
                            <a:srgbClr val="00B050"/>
                          </a:solidFill>
                          <a:effectLst/>
                        </a:rPr>
                        <a:t>399</a:t>
                      </a:r>
                      <a:endParaRPr lang="en-US" sz="1400" b="1" i="0" u="none" strike="noStrike" dirty="0">
                        <a:solidFill>
                          <a:srgbClr val="00B05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1" u="none" strike="noStrike" dirty="0">
                          <a:solidFill>
                            <a:srgbClr val="00B050"/>
                          </a:solidFill>
                          <a:effectLst/>
                        </a:rPr>
                        <a:t>4487</a:t>
                      </a:r>
                      <a:endParaRPr lang="en-US" sz="1400" b="1" i="0" u="none" strike="noStrike" dirty="0">
                        <a:solidFill>
                          <a:srgbClr val="00B05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4362413"/>
                  </a:ext>
                </a:extLst>
              </a:tr>
            </a:tbl>
          </a:graphicData>
        </a:graphic>
      </p:graphicFrame>
      <p:sp>
        <p:nvSpPr>
          <p:cNvPr id="3" name="Rectangle 2">
            <a:extLst>
              <a:ext uri="{FF2B5EF4-FFF2-40B4-BE49-F238E27FC236}">
                <a16:creationId xmlns:a16="http://schemas.microsoft.com/office/drawing/2014/main" id="{4128B8FA-CAA0-D84F-BAFE-478C923E0364}"/>
              </a:ext>
            </a:extLst>
          </p:cNvPr>
          <p:cNvSpPr/>
          <p:nvPr/>
        </p:nvSpPr>
        <p:spPr>
          <a:xfrm>
            <a:off x="273998" y="6029990"/>
            <a:ext cx="8490364" cy="654754"/>
          </a:xfrm>
          <a:prstGeom prst="rect">
            <a:avLst/>
          </a:prstGeom>
          <a:solidFill>
            <a:srgbClr val="FFFF00"/>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Calibri"/>
              </a:rPr>
              <a:t>MCRC accomplished the FY23 PSR mission with 2 in-year increases.  The FY24 mission will decrease, but with a PSR 8421 reduction of 26% (transferred to MM DAP cells) FY24 will be challenging.  </a:t>
            </a:r>
            <a:r>
              <a:rPr kumimoji="0" lang="en-US" sz="1400" b="1" i="0" u="none" strike="noStrike" kern="1200" cap="none" spc="0" normalizeH="0" baseline="0" noProof="0" dirty="0">
                <a:ln>
                  <a:noFill/>
                </a:ln>
                <a:solidFill>
                  <a:srgbClr val="FF0000"/>
                </a:solidFill>
                <a:effectLst/>
                <a:uLnTx/>
                <a:uFillTx/>
                <a:latin typeface="Calibri" panose="020F0502020204030204"/>
                <a:ea typeface="+mn-ea"/>
                <a:cs typeface="Calibri"/>
              </a:rPr>
              <a:t>Expect a surge in the beginning of the FY that tapers off as we naturally attrite (PCS) remaining excess recruiters.  </a:t>
            </a:r>
          </a:p>
        </p:txBody>
      </p:sp>
      <p:sp>
        <p:nvSpPr>
          <p:cNvPr id="6" name="Content Placeholder 2">
            <a:extLst>
              <a:ext uri="{FF2B5EF4-FFF2-40B4-BE49-F238E27FC236}">
                <a16:creationId xmlns:a16="http://schemas.microsoft.com/office/drawing/2014/main" id="{0794EE9B-84F9-1625-6C96-83B5E19E3EED}"/>
              </a:ext>
            </a:extLst>
          </p:cNvPr>
          <p:cNvSpPr>
            <a:spLocks noGrp="1"/>
          </p:cNvSpPr>
          <p:nvPr>
            <p:ph idx="1"/>
          </p:nvPr>
        </p:nvSpPr>
        <p:spPr>
          <a:xfrm>
            <a:off x="4894578" y="3429000"/>
            <a:ext cx="3740128" cy="1971013"/>
          </a:xfrm>
        </p:spPr>
        <p:txBody>
          <a:bodyPr vert="horz" lIns="91440" tIns="45720" rIns="91440" bIns="45720" rtlCol="0" anchor="t">
            <a:normAutofit fontScale="92500" lnSpcReduction="20000"/>
          </a:bodyPr>
          <a:lstStyle/>
          <a:p>
            <a:r>
              <a:rPr lang="en-US" sz="1800" dirty="0">
                <a:latin typeface="Calibri"/>
                <a:cs typeface="Calibri"/>
              </a:rPr>
              <a:t>3503 </a:t>
            </a:r>
            <a:r>
              <a:rPr lang="en-US" sz="1800" i="1" dirty="0">
                <a:latin typeface="Calibri"/>
                <a:cs typeface="Calibri"/>
              </a:rPr>
              <a:t>IRR </a:t>
            </a:r>
            <a:r>
              <a:rPr lang="en-US" sz="1800" dirty="0">
                <a:latin typeface="Calibri"/>
                <a:cs typeface="Calibri"/>
              </a:rPr>
              <a:t>accession mission</a:t>
            </a:r>
          </a:p>
          <a:p>
            <a:r>
              <a:rPr lang="en-US" sz="1800" dirty="0">
                <a:latin typeface="Calibri"/>
                <a:cs typeface="Calibri"/>
              </a:rPr>
              <a:t>DAP no longer a PSR tool</a:t>
            </a:r>
          </a:p>
          <a:p>
            <a:pPr lvl="1"/>
            <a:r>
              <a:rPr lang="en-US" sz="1400" dirty="0">
                <a:latin typeface="Calibri"/>
                <a:cs typeface="Calibri"/>
              </a:rPr>
              <a:t>MMEA/MEF DAP mission: 2000 Approved Packages</a:t>
            </a:r>
          </a:p>
          <a:p>
            <a:r>
              <a:rPr lang="en-US" sz="1800" dirty="0">
                <a:latin typeface="Calibri"/>
                <a:cs typeface="Calibri"/>
              </a:rPr>
              <a:t>8421 T/O Reduction: 100 to 76 (MM DAP Cell tax)</a:t>
            </a:r>
          </a:p>
          <a:p>
            <a:pPr lvl="1"/>
            <a:r>
              <a:rPr lang="en-US" sz="1600" dirty="0">
                <a:latin typeface="Calibri"/>
                <a:cs typeface="Calibri"/>
              </a:rPr>
              <a:t>Pre-Coordinated with RAM for 10% overstaff to aid w/ transition and T2P2</a:t>
            </a:r>
          </a:p>
          <a:p>
            <a:pPr lvl="1"/>
            <a:endParaRPr lang="en-US" sz="1600" dirty="0">
              <a:latin typeface="Calibri"/>
              <a:cs typeface="Calibri"/>
            </a:endParaRPr>
          </a:p>
          <a:p>
            <a:endParaRPr lang="en-US" sz="2400" dirty="0">
              <a:latin typeface="Calibri Light" panose="020F0302020204030204"/>
              <a:cs typeface="Calibri Light" panose="020F0302020204030204"/>
            </a:endParaRPr>
          </a:p>
          <a:p>
            <a:endParaRPr lang="en-US" sz="2400" dirty="0">
              <a:latin typeface="Calibri Light" panose="020F0302020204030204"/>
              <a:cs typeface="Calibri Light" panose="020F0302020204030204"/>
            </a:endParaRPr>
          </a:p>
        </p:txBody>
      </p:sp>
      <p:sp>
        <p:nvSpPr>
          <p:cNvPr id="7" name="Content Placeholder 2">
            <a:extLst>
              <a:ext uri="{FF2B5EF4-FFF2-40B4-BE49-F238E27FC236}">
                <a16:creationId xmlns:a16="http://schemas.microsoft.com/office/drawing/2014/main" id="{8AA82EB4-D6D2-B21C-D355-993805250F90}"/>
              </a:ext>
            </a:extLst>
          </p:cNvPr>
          <p:cNvSpPr txBox="1">
            <a:spLocks/>
          </p:cNvSpPr>
          <p:nvPr/>
        </p:nvSpPr>
        <p:spPr>
          <a:xfrm>
            <a:off x="393305" y="3429000"/>
            <a:ext cx="3844924" cy="1971013"/>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Calibri"/>
              </a:rPr>
              <a:t>2 x In-year mission increases: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a:rPr>
              <a:t>543 &amp; 100 (Total 643)</a:t>
            </a:r>
            <a:endPar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Calibri"/>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a:rPr>
              <a:t>17% mission increase from start of FY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FY23 MCRC PSR Average APR - 4.68</a:t>
            </a: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FY23 DAP Joins to date: 904</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Calibri"/>
              </a:rPr>
              <a:t>FY22 </a:t>
            </a:r>
            <a:r>
              <a:rPr kumimoji="0" lang="en-US" sz="1600" b="0" i="0" u="none" strike="noStrike" kern="1200" cap="none" spc="0" normalizeH="0" baseline="0" noProof="0">
                <a:ln>
                  <a:noFill/>
                </a:ln>
                <a:solidFill>
                  <a:prstClr val="black"/>
                </a:solidFill>
                <a:effectLst/>
                <a:uLnTx/>
                <a:uFillTx/>
                <a:latin typeface="Calibri"/>
                <a:ea typeface="+mn-ea"/>
                <a:cs typeface="Calibri"/>
              </a:rPr>
              <a:t>DAP joins: 519</a:t>
            </a:r>
            <a:endParaRPr kumimoji="0" lang="en-US" sz="1600" b="0" i="0" u="none" strike="noStrike" kern="1200" cap="none" spc="0" normalizeH="0" baseline="0" noProof="0" dirty="0">
              <a:ln>
                <a:noFill/>
              </a:ln>
              <a:solidFill>
                <a:prstClr val="black"/>
              </a:solidFill>
              <a:effectLst/>
              <a:uLnTx/>
              <a:uFillTx/>
              <a:latin typeface="Calibri"/>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a:endParaRPr>
          </a:p>
        </p:txBody>
      </p:sp>
    </p:spTree>
    <p:extLst>
      <p:ext uri="{BB962C8B-B14F-4D97-AF65-F5344CB8AC3E}">
        <p14:creationId xmlns:p14="http://schemas.microsoft.com/office/powerpoint/2010/main" val="274471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0" y="6019800"/>
            <a:ext cx="9144000" cy="830997"/>
          </a:xfrm>
          <a:prstGeom prst="rect">
            <a:avLst/>
          </a:prstGeom>
          <a:noFill/>
        </p:spPr>
        <p:txBody>
          <a:bodyPr wrap="square" rtlCol="0">
            <a:spAutoFit/>
          </a:bodyPr>
          <a:lstStyle/>
          <a:p>
            <a:pPr>
              <a:buFontTx/>
              <a:buAutoNum type="arabicPeriod"/>
            </a:pPr>
            <a:r>
              <a:rPr lang="en-US" sz="800" dirty="0">
                <a:solidFill>
                  <a:srgbClr val="FF0000"/>
                </a:solidFill>
              </a:rPr>
              <a:t>  Applicant’s medical screening must go through BUMED via </a:t>
            </a:r>
            <a:r>
              <a:rPr lang="en-US" sz="800" dirty="0" err="1">
                <a:solidFill>
                  <a:srgbClr val="FF0000"/>
                </a:solidFill>
              </a:rPr>
              <a:t>Webwave</a:t>
            </a:r>
            <a:r>
              <a:rPr lang="en-US" sz="800" dirty="0">
                <a:solidFill>
                  <a:srgbClr val="FF0000"/>
                </a:solidFill>
              </a:rPr>
              <a:t> portal.</a:t>
            </a:r>
          </a:p>
          <a:p>
            <a:pPr>
              <a:buFontTx/>
              <a:buAutoNum type="arabicPeriod"/>
            </a:pPr>
            <a:r>
              <a:rPr lang="en-US" sz="800" dirty="0"/>
              <a:t>  Billets may require additional qualifications i.e. Proof of Security Clearance, Limited to Local Area, Additional MOS requirements, etc.</a:t>
            </a:r>
          </a:p>
          <a:p>
            <a:pPr marL="114300" indent="-114300">
              <a:buAutoNum type="arabicPeriod"/>
            </a:pPr>
            <a:r>
              <a:rPr lang="en-US" sz="800" dirty="0">
                <a:solidFill>
                  <a:srgbClr val="FF0000"/>
                </a:solidFill>
              </a:rPr>
              <a:t> CMC (RA-RAM 3) must adjudicate every RE-3P waiver.  MCRC does not need to endorse; PSRs can send directly to RA for expedience.</a:t>
            </a:r>
          </a:p>
          <a:p>
            <a:pPr>
              <a:buAutoNum type="arabicPeriod"/>
            </a:pPr>
            <a:r>
              <a:rPr lang="en-US" sz="800" dirty="0"/>
              <a:t>  IMA Operational Sponsor has (10) business days to accept or deny package.  IMA detachments are able to conduct interviews.</a:t>
            </a:r>
          </a:p>
          <a:p>
            <a:pPr>
              <a:buAutoNum type="arabicPeriod"/>
            </a:pPr>
            <a:r>
              <a:rPr lang="en-US" sz="800" dirty="0"/>
              <a:t>  MFR CSC has 7-10 business days to run and certify diary actions.</a:t>
            </a:r>
          </a:p>
          <a:p>
            <a:pPr>
              <a:buAutoNum type="arabicPeriod"/>
            </a:pPr>
            <a:r>
              <a:rPr lang="en-US" sz="800" dirty="0"/>
              <a:t>  PSR’s, in conjunction with the gaining unit, will ensure newly joined Marines attend drill weekend(s).  At a minimum, the new join must remain in the unit for a period of 61 days or more in order to avoid attrition.</a:t>
            </a:r>
          </a:p>
        </p:txBody>
      </p:sp>
      <p:grpSp>
        <p:nvGrpSpPr>
          <p:cNvPr id="3" name="Group 2"/>
          <p:cNvGrpSpPr/>
          <p:nvPr/>
        </p:nvGrpSpPr>
        <p:grpSpPr>
          <a:xfrm>
            <a:off x="650811" y="1646897"/>
            <a:ext cx="8145819" cy="3633033"/>
            <a:chOff x="1461740" y="1907851"/>
            <a:chExt cx="6382680" cy="3633033"/>
          </a:xfrm>
        </p:grpSpPr>
        <p:sp>
          <p:nvSpPr>
            <p:cNvPr id="8" name="Right Arrow 7"/>
            <p:cNvSpPr/>
            <p:nvPr/>
          </p:nvSpPr>
          <p:spPr>
            <a:xfrm>
              <a:off x="4632878" y="2258417"/>
              <a:ext cx="180304" cy="13945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1461740" y="1907851"/>
              <a:ext cx="1008763" cy="791485"/>
            </a:xfrm>
            <a:custGeom>
              <a:avLst/>
              <a:gdLst>
                <a:gd name="connsiteX0" fmla="*/ 0 w 1069885"/>
                <a:gd name="connsiteY0" fmla="*/ 58067 h 580669"/>
                <a:gd name="connsiteX1" fmla="*/ 58067 w 1069885"/>
                <a:gd name="connsiteY1" fmla="*/ 0 h 580669"/>
                <a:gd name="connsiteX2" fmla="*/ 1011818 w 1069885"/>
                <a:gd name="connsiteY2" fmla="*/ 0 h 580669"/>
                <a:gd name="connsiteX3" fmla="*/ 1069885 w 1069885"/>
                <a:gd name="connsiteY3" fmla="*/ 58067 h 580669"/>
                <a:gd name="connsiteX4" fmla="*/ 1069885 w 1069885"/>
                <a:gd name="connsiteY4" fmla="*/ 522602 h 580669"/>
                <a:gd name="connsiteX5" fmla="*/ 1011818 w 1069885"/>
                <a:gd name="connsiteY5" fmla="*/ 580669 h 580669"/>
                <a:gd name="connsiteX6" fmla="*/ 58067 w 1069885"/>
                <a:gd name="connsiteY6" fmla="*/ 580669 h 580669"/>
                <a:gd name="connsiteX7" fmla="*/ 0 w 1069885"/>
                <a:gd name="connsiteY7" fmla="*/ 522602 h 580669"/>
                <a:gd name="connsiteX8" fmla="*/ 0 w 1069885"/>
                <a:gd name="connsiteY8" fmla="*/ 58067 h 5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85" h="580669">
                  <a:moveTo>
                    <a:pt x="0" y="58067"/>
                  </a:moveTo>
                  <a:cubicBezTo>
                    <a:pt x="0" y="25997"/>
                    <a:pt x="25997" y="0"/>
                    <a:pt x="58067" y="0"/>
                  </a:cubicBezTo>
                  <a:lnTo>
                    <a:pt x="1011818" y="0"/>
                  </a:lnTo>
                  <a:cubicBezTo>
                    <a:pt x="1043888" y="0"/>
                    <a:pt x="1069885" y="25997"/>
                    <a:pt x="1069885" y="58067"/>
                  </a:cubicBezTo>
                  <a:lnTo>
                    <a:pt x="1069885" y="522602"/>
                  </a:lnTo>
                  <a:cubicBezTo>
                    <a:pt x="1069885" y="554672"/>
                    <a:pt x="1043888" y="580669"/>
                    <a:pt x="1011818" y="580669"/>
                  </a:cubicBezTo>
                  <a:lnTo>
                    <a:pt x="58067" y="580669"/>
                  </a:lnTo>
                  <a:cubicBezTo>
                    <a:pt x="25997" y="580669"/>
                    <a:pt x="0" y="554672"/>
                    <a:pt x="0" y="522602"/>
                  </a:cubicBezTo>
                  <a:lnTo>
                    <a:pt x="0" y="58067"/>
                  </a:lnTo>
                  <a:close/>
                </a:path>
              </a:pathLst>
            </a:custGeom>
            <a:noFill/>
            <a:ln w="3175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977" tIns="30977" rIns="30977" bIns="30977" numCol="1" spcCol="1270" anchor="ctr" anchorCtr="0">
              <a:noAutofit/>
            </a:bodyPr>
            <a:lstStyle/>
            <a:p>
              <a:pPr lvl="0" algn="ctr" defTabSz="488950">
                <a:lnSpc>
                  <a:spcPct val="90000"/>
                </a:lnSpc>
                <a:spcBef>
                  <a:spcPct val="0"/>
                </a:spcBef>
                <a:spcAft>
                  <a:spcPct val="35000"/>
                </a:spcAft>
              </a:pPr>
              <a:r>
                <a:rPr lang="en-US" sz="1100" u="sng" dirty="0">
                  <a:solidFill>
                    <a:schemeClr val="tx1"/>
                  </a:solidFill>
                </a:rPr>
                <a:t>PS Recruiter</a:t>
              </a:r>
            </a:p>
          </p:txBody>
        </p:sp>
        <p:sp>
          <p:nvSpPr>
            <p:cNvPr id="30" name="Freeform 29"/>
            <p:cNvSpPr/>
            <p:nvPr/>
          </p:nvSpPr>
          <p:spPr>
            <a:xfrm>
              <a:off x="3277512" y="1928859"/>
              <a:ext cx="1008763" cy="791485"/>
            </a:xfrm>
            <a:custGeom>
              <a:avLst/>
              <a:gdLst>
                <a:gd name="connsiteX0" fmla="*/ 0 w 1069885"/>
                <a:gd name="connsiteY0" fmla="*/ 58067 h 580669"/>
                <a:gd name="connsiteX1" fmla="*/ 58067 w 1069885"/>
                <a:gd name="connsiteY1" fmla="*/ 0 h 580669"/>
                <a:gd name="connsiteX2" fmla="*/ 1011818 w 1069885"/>
                <a:gd name="connsiteY2" fmla="*/ 0 h 580669"/>
                <a:gd name="connsiteX3" fmla="*/ 1069885 w 1069885"/>
                <a:gd name="connsiteY3" fmla="*/ 58067 h 580669"/>
                <a:gd name="connsiteX4" fmla="*/ 1069885 w 1069885"/>
                <a:gd name="connsiteY4" fmla="*/ 522602 h 580669"/>
                <a:gd name="connsiteX5" fmla="*/ 1011818 w 1069885"/>
                <a:gd name="connsiteY5" fmla="*/ 580669 h 580669"/>
                <a:gd name="connsiteX6" fmla="*/ 58067 w 1069885"/>
                <a:gd name="connsiteY6" fmla="*/ 580669 h 580669"/>
                <a:gd name="connsiteX7" fmla="*/ 0 w 1069885"/>
                <a:gd name="connsiteY7" fmla="*/ 522602 h 580669"/>
                <a:gd name="connsiteX8" fmla="*/ 0 w 1069885"/>
                <a:gd name="connsiteY8" fmla="*/ 58067 h 5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85" h="580669">
                  <a:moveTo>
                    <a:pt x="0" y="58067"/>
                  </a:moveTo>
                  <a:cubicBezTo>
                    <a:pt x="0" y="25997"/>
                    <a:pt x="25997" y="0"/>
                    <a:pt x="58067" y="0"/>
                  </a:cubicBezTo>
                  <a:lnTo>
                    <a:pt x="1011818" y="0"/>
                  </a:lnTo>
                  <a:cubicBezTo>
                    <a:pt x="1043888" y="0"/>
                    <a:pt x="1069885" y="25997"/>
                    <a:pt x="1069885" y="58067"/>
                  </a:cubicBezTo>
                  <a:lnTo>
                    <a:pt x="1069885" y="522602"/>
                  </a:lnTo>
                  <a:cubicBezTo>
                    <a:pt x="1069885" y="554672"/>
                    <a:pt x="1043888" y="580669"/>
                    <a:pt x="1011818" y="580669"/>
                  </a:cubicBezTo>
                  <a:lnTo>
                    <a:pt x="58067" y="580669"/>
                  </a:lnTo>
                  <a:cubicBezTo>
                    <a:pt x="25997" y="580669"/>
                    <a:pt x="0" y="554672"/>
                    <a:pt x="0" y="522602"/>
                  </a:cubicBezTo>
                  <a:lnTo>
                    <a:pt x="0" y="58067"/>
                  </a:lnTo>
                  <a:close/>
                </a:path>
              </a:pathLst>
            </a:custGeom>
            <a:noFill/>
            <a:ln w="3175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977" tIns="30977" rIns="30977" bIns="30977" numCol="1" spcCol="1270" anchor="ctr" anchorCtr="0">
              <a:noAutofit/>
            </a:bodyPr>
            <a:lstStyle/>
            <a:p>
              <a:pPr lvl="0" algn="ctr" defTabSz="488950">
                <a:lnSpc>
                  <a:spcPct val="90000"/>
                </a:lnSpc>
                <a:spcBef>
                  <a:spcPct val="0"/>
                </a:spcBef>
                <a:spcAft>
                  <a:spcPct val="35000"/>
                </a:spcAft>
              </a:pPr>
              <a:r>
                <a:rPr lang="en-US" sz="1100" u="sng" dirty="0">
                  <a:solidFill>
                    <a:schemeClr val="tx1"/>
                  </a:solidFill>
                </a:rPr>
                <a:t>Individual Marine </a:t>
              </a:r>
              <a:r>
                <a:rPr lang="en-US" sz="1100" u="sng" dirty="0" err="1">
                  <a:solidFill>
                    <a:schemeClr val="tx1"/>
                  </a:solidFill>
                </a:rPr>
                <a:t>Augmentee</a:t>
              </a:r>
              <a:r>
                <a:rPr lang="en-US" sz="1100" u="sng" dirty="0">
                  <a:solidFill>
                    <a:schemeClr val="tx1"/>
                  </a:solidFill>
                </a:rPr>
                <a:t> (IMA) Operational Sponsor</a:t>
              </a:r>
              <a:endParaRPr lang="en-US" sz="1100" dirty="0">
                <a:solidFill>
                  <a:schemeClr val="tx1"/>
                </a:solidFill>
              </a:endParaRPr>
            </a:p>
          </p:txBody>
        </p:sp>
        <p:sp>
          <p:nvSpPr>
            <p:cNvPr id="35" name="Freeform 34"/>
            <p:cNvSpPr/>
            <p:nvPr/>
          </p:nvSpPr>
          <p:spPr>
            <a:xfrm>
              <a:off x="2938616" y="2901817"/>
              <a:ext cx="1504609" cy="457200"/>
            </a:xfrm>
            <a:custGeom>
              <a:avLst/>
              <a:gdLst>
                <a:gd name="connsiteX0" fmla="*/ 0 w 1022568"/>
                <a:gd name="connsiteY0" fmla="*/ 65432 h 654319"/>
                <a:gd name="connsiteX1" fmla="*/ 65432 w 1022568"/>
                <a:gd name="connsiteY1" fmla="*/ 0 h 654319"/>
                <a:gd name="connsiteX2" fmla="*/ 957136 w 1022568"/>
                <a:gd name="connsiteY2" fmla="*/ 0 h 654319"/>
                <a:gd name="connsiteX3" fmla="*/ 1022568 w 1022568"/>
                <a:gd name="connsiteY3" fmla="*/ 65432 h 654319"/>
                <a:gd name="connsiteX4" fmla="*/ 1022568 w 1022568"/>
                <a:gd name="connsiteY4" fmla="*/ 588887 h 654319"/>
                <a:gd name="connsiteX5" fmla="*/ 957136 w 1022568"/>
                <a:gd name="connsiteY5" fmla="*/ 654319 h 654319"/>
                <a:gd name="connsiteX6" fmla="*/ 65432 w 1022568"/>
                <a:gd name="connsiteY6" fmla="*/ 654319 h 654319"/>
                <a:gd name="connsiteX7" fmla="*/ 0 w 1022568"/>
                <a:gd name="connsiteY7" fmla="*/ 588887 h 654319"/>
                <a:gd name="connsiteX8" fmla="*/ 0 w 1022568"/>
                <a:gd name="connsiteY8" fmla="*/ 65432 h 65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2568" h="654319">
                  <a:moveTo>
                    <a:pt x="0" y="65432"/>
                  </a:moveTo>
                  <a:cubicBezTo>
                    <a:pt x="0" y="29295"/>
                    <a:pt x="29295" y="0"/>
                    <a:pt x="65432" y="0"/>
                  </a:cubicBezTo>
                  <a:lnTo>
                    <a:pt x="957136" y="0"/>
                  </a:lnTo>
                  <a:cubicBezTo>
                    <a:pt x="993273" y="0"/>
                    <a:pt x="1022568" y="29295"/>
                    <a:pt x="1022568" y="65432"/>
                  </a:cubicBezTo>
                  <a:lnTo>
                    <a:pt x="1022568" y="588887"/>
                  </a:lnTo>
                  <a:cubicBezTo>
                    <a:pt x="1022568" y="625024"/>
                    <a:pt x="993273" y="654319"/>
                    <a:pt x="957136" y="654319"/>
                  </a:cubicBezTo>
                  <a:lnTo>
                    <a:pt x="65432" y="654319"/>
                  </a:lnTo>
                  <a:cubicBezTo>
                    <a:pt x="29295" y="654319"/>
                    <a:pt x="0" y="625024"/>
                    <a:pt x="0" y="588887"/>
                  </a:cubicBezTo>
                  <a:lnTo>
                    <a:pt x="0" y="65432"/>
                  </a:lnTo>
                  <a:close/>
                </a:path>
              </a:pathLst>
            </a:custGeom>
            <a:solidFill>
              <a:schemeClr val="bg1">
                <a:lumMod val="75000"/>
                <a:alpha val="90000"/>
              </a:schemeClr>
            </a:solidFill>
            <a:ln>
              <a:solidFill>
                <a:schemeClr val="tx1">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0594" tIns="30594" rIns="30594" bIns="30594" numCol="1" spcCol="1270" anchor="ctr" anchorCtr="0">
              <a:noAutofit/>
            </a:bodyPr>
            <a:lstStyle/>
            <a:p>
              <a:pPr lvl="0" algn="ctr" defTabSz="400050">
                <a:lnSpc>
                  <a:spcPct val="90000"/>
                </a:lnSpc>
                <a:spcBef>
                  <a:spcPct val="0"/>
                </a:spcBef>
                <a:spcAft>
                  <a:spcPct val="35000"/>
                </a:spcAft>
              </a:pPr>
              <a:r>
                <a:rPr lang="en-US" sz="900" dirty="0"/>
                <a:t>Conduct interview with Marine </a:t>
              </a:r>
              <a:r>
                <a:rPr lang="en-US" sz="900" baseline="30000" dirty="0"/>
                <a:t>4</a:t>
              </a:r>
              <a:r>
                <a:rPr lang="en-US" sz="900" dirty="0"/>
                <a:t> </a:t>
              </a:r>
            </a:p>
          </p:txBody>
        </p:sp>
        <p:sp>
          <p:nvSpPr>
            <p:cNvPr id="37" name="Freeform 36"/>
            <p:cNvSpPr/>
            <p:nvPr/>
          </p:nvSpPr>
          <p:spPr>
            <a:xfrm>
              <a:off x="2938616" y="4616969"/>
              <a:ext cx="1504609" cy="923915"/>
            </a:xfrm>
            <a:custGeom>
              <a:avLst/>
              <a:gdLst>
                <a:gd name="connsiteX0" fmla="*/ 0 w 1022568"/>
                <a:gd name="connsiteY0" fmla="*/ 65432 h 654319"/>
                <a:gd name="connsiteX1" fmla="*/ 65432 w 1022568"/>
                <a:gd name="connsiteY1" fmla="*/ 0 h 654319"/>
                <a:gd name="connsiteX2" fmla="*/ 957136 w 1022568"/>
                <a:gd name="connsiteY2" fmla="*/ 0 h 654319"/>
                <a:gd name="connsiteX3" fmla="*/ 1022568 w 1022568"/>
                <a:gd name="connsiteY3" fmla="*/ 65432 h 654319"/>
                <a:gd name="connsiteX4" fmla="*/ 1022568 w 1022568"/>
                <a:gd name="connsiteY4" fmla="*/ 588887 h 654319"/>
                <a:gd name="connsiteX5" fmla="*/ 957136 w 1022568"/>
                <a:gd name="connsiteY5" fmla="*/ 654319 h 654319"/>
                <a:gd name="connsiteX6" fmla="*/ 65432 w 1022568"/>
                <a:gd name="connsiteY6" fmla="*/ 654319 h 654319"/>
                <a:gd name="connsiteX7" fmla="*/ 0 w 1022568"/>
                <a:gd name="connsiteY7" fmla="*/ 588887 h 654319"/>
                <a:gd name="connsiteX8" fmla="*/ 0 w 1022568"/>
                <a:gd name="connsiteY8" fmla="*/ 65432 h 65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2568" h="654319">
                  <a:moveTo>
                    <a:pt x="0" y="65432"/>
                  </a:moveTo>
                  <a:cubicBezTo>
                    <a:pt x="0" y="29295"/>
                    <a:pt x="29295" y="0"/>
                    <a:pt x="65432" y="0"/>
                  </a:cubicBezTo>
                  <a:lnTo>
                    <a:pt x="957136" y="0"/>
                  </a:lnTo>
                  <a:cubicBezTo>
                    <a:pt x="993273" y="0"/>
                    <a:pt x="1022568" y="29295"/>
                    <a:pt x="1022568" y="65432"/>
                  </a:cubicBezTo>
                  <a:lnTo>
                    <a:pt x="1022568" y="588887"/>
                  </a:lnTo>
                  <a:cubicBezTo>
                    <a:pt x="1022568" y="625024"/>
                    <a:pt x="993273" y="654319"/>
                    <a:pt x="957136" y="654319"/>
                  </a:cubicBezTo>
                  <a:lnTo>
                    <a:pt x="65432" y="654319"/>
                  </a:lnTo>
                  <a:cubicBezTo>
                    <a:pt x="29295" y="654319"/>
                    <a:pt x="0" y="625024"/>
                    <a:pt x="0" y="588887"/>
                  </a:cubicBezTo>
                  <a:lnTo>
                    <a:pt x="0" y="65432"/>
                  </a:lnTo>
                  <a:close/>
                </a:path>
              </a:pathLst>
            </a:custGeom>
            <a:solidFill>
              <a:schemeClr val="bg1">
                <a:lumMod val="75000"/>
                <a:alpha val="90000"/>
              </a:schemeClr>
            </a:solidFill>
            <a:ln>
              <a:solidFill>
                <a:schemeClr val="tx1">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0594" tIns="30594" rIns="30594" bIns="30594" numCol="1" spcCol="1270" anchor="ctr" anchorCtr="0">
              <a:noAutofit/>
            </a:bodyPr>
            <a:lstStyle/>
            <a:p>
              <a:pPr algn="ctr" defTabSz="400050">
                <a:lnSpc>
                  <a:spcPct val="90000"/>
                </a:lnSpc>
                <a:spcBef>
                  <a:spcPct val="0"/>
                </a:spcBef>
                <a:spcAft>
                  <a:spcPct val="35000"/>
                </a:spcAft>
              </a:pPr>
              <a:r>
                <a:rPr lang="en-US" sz="900" b="1" u="sng" dirty="0"/>
                <a:t>Accepted</a:t>
              </a:r>
              <a:r>
                <a:rPr lang="en-US" sz="900" dirty="0"/>
                <a:t>:  Endorsement is returned to PSR and affiliation package is forwarded to MCIRSA via PSRS Ops Chief.</a:t>
              </a:r>
            </a:p>
            <a:p>
              <a:pPr algn="ctr" defTabSz="400050">
                <a:lnSpc>
                  <a:spcPct val="90000"/>
                </a:lnSpc>
                <a:spcBef>
                  <a:spcPct val="0"/>
                </a:spcBef>
                <a:spcAft>
                  <a:spcPct val="35000"/>
                </a:spcAft>
              </a:pPr>
              <a:r>
                <a:rPr lang="en-US" sz="900" b="1" u="sng" dirty="0"/>
                <a:t>Rejected</a:t>
              </a:r>
              <a:r>
                <a:rPr lang="en-US" sz="900" dirty="0"/>
                <a:t>:  ROA must be sent to IMA Program Manager (RA) for validation. </a:t>
              </a:r>
            </a:p>
          </p:txBody>
        </p:sp>
        <p:sp>
          <p:nvSpPr>
            <p:cNvPr id="42" name="Right Arrow 41"/>
            <p:cNvSpPr/>
            <p:nvPr/>
          </p:nvSpPr>
          <p:spPr>
            <a:xfrm>
              <a:off x="2810892" y="2276425"/>
              <a:ext cx="180304" cy="13945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4950534" y="1928858"/>
              <a:ext cx="1008763" cy="791485"/>
            </a:xfrm>
            <a:custGeom>
              <a:avLst/>
              <a:gdLst>
                <a:gd name="connsiteX0" fmla="*/ 0 w 1069885"/>
                <a:gd name="connsiteY0" fmla="*/ 58067 h 580669"/>
                <a:gd name="connsiteX1" fmla="*/ 58067 w 1069885"/>
                <a:gd name="connsiteY1" fmla="*/ 0 h 580669"/>
                <a:gd name="connsiteX2" fmla="*/ 1011818 w 1069885"/>
                <a:gd name="connsiteY2" fmla="*/ 0 h 580669"/>
                <a:gd name="connsiteX3" fmla="*/ 1069885 w 1069885"/>
                <a:gd name="connsiteY3" fmla="*/ 58067 h 580669"/>
                <a:gd name="connsiteX4" fmla="*/ 1069885 w 1069885"/>
                <a:gd name="connsiteY4" fmla="*/ 522602 h 580669"/>
                <a:gd name="connsiteX5" fmla="*/ 1011818 w 1069885"/>
                <a:gd name="connsiteY5" fmla="*/ 580669 h 580669"/>
                <a:gd name="connsiteX6" fmla="*/ 58067 w 1069885"/>
                <a:gd name="connsiteY6" fmla="*/ 580669 h 580669"/>
                <a:gd name="connsiteX7" fmla="*/ 0 w 1069885"/>
                <a:gd name="connsiteY7" fmla="*/ 522602 h 580669"/>
                <a:gd name="connsiteX8" fmla="*/ 0 w 1069885"/>
                <a:gd name="connsiteY8" fmla="*/ 58067 h 5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85" h="580669">
                  <a:moveTo>
                    <a:pt x="0" y="58067"/>
                  </a:moveTo>
                  <a:cubicBezTo>
                    <a:pt x="0" y="25997"/>
                    <a:pt x="25997" y="0"/>
                    <a:pt x="58067" y="0"/>
                  </a:cubicBezTo>
                  <a:lnTo>
                    <a:pt x="1011818" y="0"/>
                  </a:lnTo>
                  <a:cubicBezTo>
                    <a:pt x="1043888" y="0"/>
                    <a:pt x="1069885" y="25997"/>
                    <a:pt x="1069885" y="58067"/>
                  </a:cubicBezTo>
                  <a:lnTo>
                    <a:pt x="1069885" y="522602"/>
                  </a:lnTo>
                  <a:cubicBezTo>
                    <a:pt x="1069885" y="554672"/>
                    <a:pt x="1043888" y="580669"/>
                    <a:pt x="1011818" y="580669"/>
                  </a:cubicBezTo>
                  <a:lnTo>
                    <a:pt x="58067" y="580669"/>
                  </a:lnTo>
                  <a:cubicBezTo>
                    <a:pt x="25997" y="580669"/>
                    <a:pt x="0" y="554672"/>
                    <a:pt x="0" y="522602"/>
                  </a:cubicBezTo>
                  <a:lnTo>
                    <a:pt x="0" y="58067"/>
                  </a:lnTo>
                  <a:close/>
                </a:path>
              </a:pathLst>
            </a:custGeom>
            <a:noFill/>
            <a:ln w="3175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977" tIns="30977" rIns="30977" bIns="30977" numCol="1" spcCol="1270" anchor="ctr" anchorCtr="0">
              <a:noAutofit/>
            </a:bodyPr>
            <a:lstStyle/>
            <a:p>
              <a:pPr lvl="0" algn="ctr" defTabSz="488950">
                <a:lnSpc>
                  <a:spcPct val="90000"/>
                </a:lnSpc>
                <a:spcBef>
                  <a:spcPct val="0"/>
                </a:spcBef>
                <a:spcAft>
                  <a:spcPct val="35000"/>
                </a:spcAft>
              </a:pPr>
              <a:r>
                <a:rPr lang="en-US" sz="1100" u="sng" dirty="0">
                  <a:solidFill>
                    <a:schemeClr val="tx1"/>
                  </a:solidFill>
                </a:rPr>
                <a:t>Marine Corps Individual Reserve Support Activity (MCIRSA)</a:t>
              </a:r>
              <a:endParaRPr lang="en-US" sz="1100" dirty="0">
                <a:solidFill>
                  <a:schemeClr val="tx1"/>
                </a:solidFill>
              </a:endParaRPr>
            </a:p>
          </p:txBody>
        </p:sp>
        <p:sp>
          <p:nvSpPr>
            <p:cNvPr id="51" name="Right Arrow 50"/>
            <p:cNvSpPr/>
            <p:nvPr/>
          </p:nvSpPr>
          <p:spPr>
            <a:xfrm>
              <a:off x="6203384" y="2276425"/>
              <a:ext cx="180304" cy="13945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6623558" y="1928840"/>
              <a:ext cx="1008763" cy="791485"/>
            </a:xfrm>
            <a:custGeom>
              <a:avLst/>
              <a:gdLst>
                <a:gd name="connsiteX0" fmla="*/ 0 w 1069885"/>
                <a:gd name="connsiteY0" fmla="*/ 58067 h 580669"/>
                <a:gd name="connsiteX1" fmla="*/ 58067 w 1069885"/>
                <a:gd name="connsiteY1" fmla="*/ 0 h 580669"/>
                <a:gd name="connsiteX2" fmla="*/ 1011818 w 1069885"/>
                <a:gd name="connsiteY2" fmla="*/ 0 h 580669"/>
                <a:gd name="connsiteX3" fmla="*/ 1069885 w 1069885"/>
                <a:gd name="connsiteY3" fmla="*/ 58067 h 580669"/>
                <a:gd name="connsiteX4" fmla="*/ 1069885 w 1069885"/>
                <a:gd name="connsiteY4" fmla="*/ 522602 h 580669"/>
                <a:gd name="connsiteX5" fmla="*/ 1011818 w 1069885"/>
                <a:gd name="connsiteY5" fmla="*/ 580669 h 580669"/>
                <a:gd name="connsiteX6" fmla="*/ 58067 w 1069885"/>
                <a:gd name="connsiteY6" fmla="*/ 580669 h 580669"/>
                <a:gd name="connsiteX7" fmla="*/ 0 w 1069885"/>
                <a:gd name="connsiteY7" fmla="*/ 522602 h 580669"/>
                <a:gd name="connsiteX8" fmla="*/ 0 w 1069885"/>
                <a:gd name="connsiteY8" fmla="*/ 58067 h 5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85" h="580669">
                  <a:moveTo>
                    <a:pt x="0" y="58067"/>
                  </a:moveTo>
                  <a:cubicBezTo>
                    <a:pt x="0" y="25997"/>
                    <a:pt x="25997" y="0"/>
                    <a:pt x="58067" y="0"/>
                  </a:cubicBezTo>
                  <a:lnTo>
                    <a:pt x="1011818" y="0"/>
                  </a:lnTo>
                  <a:cubicBezTo>
                    <a:pt x="1043888" y="0"/>
                    <a:pt x="1069885" y="25997"/>
                    <a:pt x="1069885" y="58067"/>
                  </a:cubicBezTo>
                  <a:lnTo>
                    <a:pt x="1069885" y="522602"/>
                  </a:lnTo>
                  <a:cubicBezTo>
                    <a:pt x="1069885" y="554672"/>
                    <a:pt x="1043888" y="580669"/>
                    <a:pt x="1011818" y="580669"/>
                  </a:cubicBezTo>
                  <a:lnTo>
                    <a:pt x="58067" y="580669"/>
                  </a:lnTo>
                  <a:cubicBezTo>
                    <a:pt x="25997" y="580669"/>
                    <a:pt x="0" y="554672"/>
                    <a:pt x="0" y="522602"/>
                  </a:cubicBezTo>
                  <a:lnTo>
                    <a:pt x="0" y="58067"/>
                  </a:lnTo>
                  <a:close/>
                </a:path>
              </a:pathLst>
            </a:custGeom>
            <a:noFill/>
            <a:ln w="3175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977" tIns="30977" rIns="30977" bIns="30977" numCol="1" spcCol="1270" anchor="ctr" anchorCtr="0">
              <a:noAutofit/>
            </a:bodyPr>
            <a:lstStyle/>
            <a:p>
              <a:pPr lvl="0" algn="ctr" defTabSz="488950">
                <a:lnSpc>
                  <a:spcPct val="90000"/>
                </a:lnSpc>
                <a:spcBef>
                  <a:spcPct val="0"/>
                </a:spcBef>
                <a:spcAft>
                  <a:spcPct val="35000"/>
                </a:spcAft>
              </a:pPr>
              <a:r>
                <a:rPr lang="en-US" sz="1100" u="sng" dirty="0">
                  <a:solidFill>
                    <a:schemeClr val="tx1"/>
                  </a:solidFill>
                </a:rPr>
                <a:t>Marine</a:t>
              </a:r>
              <a:endParaRPr lang="en-US" sz="1100" dirty="0">
                <a:solidFill>
                  <a:schemeClr val="tx1"/>
                </a:solidFill>
              </a:endParaRPr>
            </a:p>
          </p:txBody>
        </p:sp>
        <p:sp>
          <p:nvSpPr>
            <p:cNvPr id="24" name="Freeform 23"/>
            <p:cNvSpPr/>
            <p:nvPr/>
          </p:nvSpPr>
          <p:spPr>
            <a:xfrm>
              <a:off x="4698550" y="2910821"/>
              <a:ext cx="1504609" cy="457200"/>
            </a:xfrm>
            <a:custGeom>
              <a:avLst/>
              <a:gdLst>
                <a:gd name="connsiteX0" fmla="*/ 0 w 1022568"/>
                <a:gd name="connsiteY0" fmla="*/ 65432 h 654319"/>
                <a:gd name="connsiteX1" fmla="*/ 65432 w 1022568"/>
                <a:gd name="connsiteY1" fmla="*/ 0 h 654319"/>
                <a:gd name="connsiteX2" fmla="*/ 957136 w 1022568"/>
                <a:gd name="connsiteY2" fmla="*/ 0 h 654319"/>
                <a:gd name="connsiteX3" fmla="*/ 1022568 w 1022568"/>
                <a:gd name="connsiteY3" fmla="*/ 65432 h 654319"/>
                <a:gd name="connsiteX4" fmla="*/ 1022568 w 1022568"/>
                <a:gd name="connsiteY4" fmla="*/ 588887 h 654319"/>
                <a:gd name="connsiteX5" fmla="*/ 957136 w 1022568"/>
                <a:gd name="connsiteY5" fmla="*/ 654319 h 654319"/>
                <a:gd name="connsiteX6" fmla="*/ 65432 w 1022568"/>
                <a:gd name="connsiteY6" fmla="*/ 654319 h 654319"/>
                <a:gd name="connsiteX7" fmla="*/ 0 w 1022568"/>
                <a:gd name="connsiteY7" fmla="*/ 588887 h 654319"/>
                <a:gd name="connsiteX8" fmla="*/ 0 w 1022568"/>
                <a:gd name="connsiteY8" fmla="*/ 65432 h 65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2568" h="654319">
                  <a:moveTo>
                    <a:pt x="0" y="65432"/>
                  </a:moveTo>
                  <a:cubicBezTo>
                    <a:pt x="0" y="29295"/>
                    <a:pt x="29295" y="0"/>
                    <a:pt x="65432" y="0"/>
                  </a:cubicBezTo>
                  <a:lnTo>
                    <a:pt x="957136" y="0"/>
                  </a:lnTo>
                  <a:cubicBezTo>
                    <a:pt x="993273" y="0"/>
                    <a:pt x="1022568" y="29295"/>
                    <a:pt x="1022568" y="65432"/>
                  </a:cubicBezTo>
                  <a:lnTo>
                    <a:pt x="1022568" y="588887"/>
                  </a:lnTo>
                  <a:cubicBezTo>
                    <a:pt x="1022568" y="625024"/>
                    <a:pt x="993273" y="654319"/>
                    <a:pt x="957136" y="654319"/>
                  </a:cubicBezTo>
                  <a:lnTo>
                    <a:pt x="65432" y="654319"/>
                  </a:lnTo>
                  <a:cubicBezTo>
                    <a:pt x="29295" y="654319"/>
                    <a:pt x="0" y="625024"/>
                    <a:pt x="0" y="588887"/>
                  </a:cubicBezTo>
                  <a:lnTo>
                    <a:pt x="0" y="65432"/>
                  </a:lnTo>
                  <a:close/>
                </a:path>
              </a:pathLst>
            </a:custGeom>
            <a:solidFill>
              <a:schemeClr val="bg1">
                <a:lumMod val="75000"/>
                <a:alpha val="90000"/>
              </a:schemeClr>
            </a:solidFill>
            <a:ln>
              <a:solidFill>
                <a:schemeClr val="tx1">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0594" tIns="30594" rIns="30594" bIns="30594" numCol="1" spcCol="1270" anchor="ctr" anchorCtr="0">
              <a:noAutofit/>
            </a:bodyPr>
            <a:lstStyle/>
            <a:p>
              <a:pPr algn="ctr" defTabSz="400050">
                <a:lnSpc>
                  <a:spcPct val="90000"/>
                </a:lnSpc>
                <a:spcBef>
                  <a:spcPct val="0"/>
                </a:spcBef>
                <a:spcAft>
                  <a:spcPct val="35000"/>
                </a:spcAft>
              </a:pPr>
              <a:r>
                <a:rPr lang="en-US" sz="900" dirty="0"/>
                <a:t>MFR CSC conducts all unit diary actions for IMA affiliations. </a:t>
              </a:r>
              <a:r>
                <a:rPr lang="en-US" sz="900" baseline="30000" dirty="0">
                  <a:solidFill>
                    <a:schemeClr val="tx1"/>
                  </a:solidFill>
                </a:rPr>
                <a:t>5</a:t>
              </a:r>
              <a:endParaRPr lang="en-US" sz="900" dirty="0">
                <a:solidFill>
                  <a:schemeClr val="tx1"/>
                </a:solidFill>
              </a:endParaRPr>
            </a:p>
          </p:txBody>
        </p:sp>
        <p:sp>
          <p:nvSpPr>
            <p:cNvPr id="28" name="Freeform 27"/>
            <p:cNvSpPr/>
            <p:nvPr/>
          </p:nvSpPr>
          <p:spPr>
            <a:xfrm>
              <a:off x="6411459" y="2894970"/>
              <a:ext cx="1432961" cy="457200"/>
            </a:xfrm>
            <a:custGeom>
              <a:avLst/>
              <a:gdLst>
                <a:gd name="connsiteX0" fmla="*/ 0 w 1022568"/>
                <a:gd name="connsiteY0" fmla="*/ 65432 h 654319"/>
                <a:gd name="connsiteX1" fmla="*/ 65432 w 1022568"/>
                <a:gd name="connsiteY1" fmla="*/ 0 h 654319"/>
                <a:gd name="connsiteX2" fmla="*/ 957136 w 1022568"/>
                <a:gd name="connsiteY2" fmla="*/ 0 h 654319"/>
                <a:gd name="connsiteX3" fmla="*/ 1022568 w 1022568"/>
                <a:gd name="connsiteY3" fmla="*/ 65432 h 654319"/>
                <a:gd name="connsiteX4" fmla="*/ 1022568 w 1022568"/>
                <a:gd name="connsiteY4" fmla="*/ 588887 h 654319"/>
                <a:gd name="connsiteX5" fmla="*/ 957136 w 1022568"/>
                <a:gd name="connsiteY5" fmla="*/ 654319 h 654319"/>
                <a:gd name="connsiteX6" fmla="*/ 65432 w 1022568"/>
                <a:gd name="connsiteY6" fmla="*/ 654319 h 654319"/>
                <a:gd name="connsiteX7" fmla="*/ 0 w 1022568"/>
                <a:gd name="connsiteY7" fmla="*/ 588887 h 654319"/>
                <a:gd name="connsiteX8" fmla="*/ 0 w 1022568"/>
                <a:gd name="connsiteY8" fmla="*/ 65432 h 65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2568" h="654319">
                  <a:moveTo>
                    <a:pt x="0" y="65432"/>
                  </a:moveTo>
                  <a:cubicBezTo>
                    <a:pt x="0" y="29295"/>
                    <a:pt x="29295" y="0"/>
                    <a:pt x="65432" y="0"/>
                  </a:cubicBezTo>
                  <a:lnTo>
                    <a:pt x="957136" y="0"/>
                  </a:lnTo>
                  <a:cubicBezTo>
                    <a:pt x="993273" y="0"/>
                    <a:pt x="1022568" y="29295"/>
                    <a:pt x="1022568" y="65432"/>
                  </a:cubicBezTo>
                  <a:lnTo>
                    <a:pt x="1022568" y="588887"/>
                  </a:lnTo>
                  <a:cubicBezTo>
                    <a:pt x="1022568" y="625024"/>
                    <a:pt x="993273" y="654319"/>
                    <a:pt x="957136" y="654319"/>
                  </a:cubicBezTo>
                  <a:lnTo>
                    <a:pt x="65432" y="654319"/>
                  </a:lnTo>
                  <a:cubicBezTo>
                    <a:pt x="29295" y="654319"/>
                    <a:pt x="0" y="625024"/>
                    <a:pt x="0" y="588887"/>
                  </a:cubicBezTo>
                  <a:lnTo>
                    <a:pt x="0" y="65432"/>
                  </a:lnTo>
                  <a:close/>
                </a:path>
              </a:pathLst>
            </a:custGeom>
            <a:solidFill>
              <a:schemeClr val="bg1">
                <a:lumMod val="75000"/>
                <a:alpha val="90000"/>
              </a:schemeClr>
            </a:solidFill>
            <a:ln>
              <a:solidFill>
                <a:schemeClr val="tx1">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0594" tIns="30594" rIns="30594" bIns="30594" numCol="1" spcCol="1270" anchor="ctr" anchorCtr="0">
              <a:noAutofit/>
            </a:bodyPr>
            <a:lstStyle/>
            <a:p>
              <a:pPr algn="ctr" defTabSz="400050">
                <a:lnSpc>
                  <a:spcPct val="90000"/>
                </a:lnSpc>
                <a:spcBef>
                  <a:spcPct val="0"/>
                </a:spcBef>
                <a:spcAft>
                  <a:spcPct val="35000"/>
                </a:spcAft>
              </a:pPr>
              <a:r>
                <a:rPr lang="en-US" sz="900" dirty="0"/>
                <a:t>Coordinate drill schedule with IMA Operational Sponsor or Unit Command. Meet drill requirements. </a:t>
              </a:r>
              <a:r>
                <a:rPr lang="en-US" sz="900" baseline="30000" dirty="0"/>
                <a:t>6</a:t>
              </a:r>
            </a:p>
          </p:txBody>
        </p:sp>
      </p:grpSp>
      <p:sp>
        <p:nvSpPr>
          <p:cNvPr id="22" name="Title 1"/>
          <p:cNvSpPr txBox="1">
            <a:spLocks/>
          </p:cNvSpPr>
          <p:nvPr/>
        </p:nvSpPr>
        <p:spPr>
          <a:xfrm>
            <a:off x="629162" y="714761"/>
            <a:ext cx="7886700" cy="65475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u="sng" dirty="0"/>
              <a:t>IRR to IMA Join Process</a:t>
            </a:r>
          </a:p>
        </p:txBody>
      </p:sp>
      <p:sp>
        <p:nvSpPr>
          <p:cNvPr id="2" name="Freeform 17">
            <a:extLst>
              <a:ext uri="{FF2B5EF4-FFF2-40B4-BE49-F238E27FC236}">
                <a16:creationId xmlns:a16="http://schemas.microsoft.com/office/drawing/2014/main" id="{8AEA00FD-72BC-54EE-A2FE-A39BAABEDDE2}"/>
              </a:ext>
            </a:extLst>
          </p:cNvPr>
          <p:cNvSpPr/>
          <p:nvPr/>
        </p:nvSpPr>
        <p:spPr>
          <a:xfrm>
            <a:off x="381000" y="2646434"/>
            <a:ext cx="1828800" cy="731520"/>
          </a:xfrm>
          <a:custGeom>
            <a:avLst/>
            <a:gdLst>
              <a:gd name="connsiteX0" fmla="*/ 0 w 1022568"/>
              <a:gd name="connsiteY0" fmla="*/ 65432 h 654319"/>
              <a:gd name="connsiteX1" fmla="*/ 65432 w 1022568"/>
              <a:gd name="connsiteY1" fmla="*/ 0 h 654319"/>
              <a:gd name="connsiteX2" fmla="*/ 957136 w 1022568"/>
              <a:gd name="connsiteY2" fmla="*/ 0 h 654319"/>
              <a:gd name="connsiteX3" fmla="*/ 1022568 w 1022568"/>
              <a:gd name="connsiteY3" fmla="*/ 65432 h 654319"/>
              <a:gd name="connsiteX4" fmla="*/ 1022568 w 1022568"/>
              <a:gd name="connsiteY4" fmla="*/ 588887 h 654319"/>
              <a:gd name="connsiteX5" fmla="*/ 957136 w 1022568"/>
              <a:gd name="connsiteY5" fmla="*/ 654319 h 654319"/>
              <a:gd name="connsiteX6" fmla="*/ 65432 w 1022568"/>
              <a:gd name="connsiteY6" fmla="*/ 654319 h 654319"/>
              <a:gd name="connsiteX7" fmla="*/ 0 w 1022568"/>
              <a:gd name="connsiteY7" fmla="*/ 588887 h 654319"/>
              <a:gd name="connsiteX8" fmla="*/ 0 w 1022568"/>
              <a:gd name="connsiteY8" fmla="*/ 65432 h 65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2568" h="654319">
                <a:moveTo>
                  <a:pt x="0" y="65432"/>
                </a:moveTo>
                <a:cubicBezTo>
                  <a:pt x="0" y="29295"/>
                  <a:pt x="29295" y="0"/>
                  <a:pt x="65432" y="0"/>
                </a:cubicBezTo>
                <a:lnTo>
                  <a:pt x="957136" y="0"/>
                </a:lnTo>
                <a:cubicBezTo>
                  <a:pt x="993273" y="0"/>
                  <a:pt x="1022568" y="29295"/>
                  <a:pt x="1022568" y="65432"/>
                </a:cubicBezTo>
                <a:lnTo>
                  <a:pt x="1022568" y="588887"/>
                </a:lnTo>
                <a:cubicBezTo>
                  <a:pt x="1022568" y="625024"/>
                  <a:pt x="993273" y="654319"/>
                  <a:pt x="957136" y="654319"/>
                </a:cubicBezTo>
                <a:lnTo>
                  <a:pt x="65432" y="654319"/>
                </a:lnTo>
                <a:cubicBezTo>
                  <a:pt x="29295" y="654319"/>
                  <a:pt x="0" y="625024"/>
                  <a:pt x="0" y="588887"/>
                </a:cubicBezTo>
                <a:lnTo>
                  <a:pt x="0" y="65432"/>
                </a:lnTo>
                <a:close/>
              </a:path>
            </a:pathLst>
          </a:custGeom>
          <a:solidFill>
            <a:schemeClr val="bg1">
              <a:lumMod val="75000"/>
              <a:alpha val="90000"/>
            </a:schemeClr>
          </a:solidFill>
          <a:ln>
            <a:solidFill>
              <a:schemeClr val="tx1">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0594" tIns="30594" rIns="30594" bIns="30594" numCol="1" spcCol="1270" anchor="ctr" anchorCtr="0">
            <a:noAutofit/>
          </a:bodyPr>
          <a:lstStyle/>
          <a:p>
            <a:pPr lvl="0" algn="ctr" defTabSz="400050">
              <a:lnSpc>
                <a:spcPct val="90000"/>
              </a:lnSpc>
              <a:spcBef>
                <a:spcPct val="0"/>
              </a:spcBef>
              <a:spcAft>
                <a:spcPct val="35000"/>
              </a:spcAft>
            </a:pPr>
            <a:r>
              <a:rPr lang="en-US" sz="900" dirty="0"/>
              <a:t>Identify a Billet Identification Code (BIC) vacancy in the Inventory Development and Management System </a:t>
            </a:r>
          </a:p>
          <a:p>
            <a:pPr lvl="0" algn="ctr" defTabSz="400050">
              <a:lnSpc>
                <a:spcPct val="90000"/>
              </a:lnSpc>
              <a:spcBef>
                <a:spcPct val="0"/>
              </a:spcBef>
              <a:spcAft>
                <a:spcPct val="35000"/>
              </a:spcAft>
            </a:pPr>
            <a:r>
              <a:rPr lang="en-US" sz="800" b="1" i="1" kern="1200" dirty="0"/>
              <a:t>BIC must be </a:t>
            </a:r>
            <a:r>
              <a:rPr lang="en-US" sz="800" b="1" i="1" dirty="0"/>
              <a:t>“ADVERTISED”</a:t>
            </a:r>
            <a:endParaRPr lang="en-US" sz="800" b="1" i="1" kern="1200" dirty="0"/>
          </a:p>
        </p:txBody>
      </p:sp>
      <p:sp>
        <p:nvSpPr>
          <p:cNvPr id="4" name="Freeform 26">
            <a:extLst>
              <a:ext uri="{FF2B5EF4-FFF2-40B4-BE49-F238E27FC236}">
                <a16:creationId xmlns:a16="http://schemas.microsoft.com/office/drawing/2014/main" id="{22FAE6E0-9E33-ABA2-EAB6-4C727FCB8284}"/>
              </a:ext>
            </a:extLst>
          </p:cNvPr>
          <p:cNvSpPr/>
          <p:nvPr/>
        </p:nvSpPr>
        <p:spPr>
          <a:xfrm>
            <a:off x="377555" y="3423153"/>
            <a:ext cx="1828800" cy="731520"/>
          </a:xfrm>
          <a:custGeom>
            <a:avLst/>
            <a:gdLst>
              <a:gd name="connsiteX0" fmla="*/ 0 w 1022568"/>
              <a:gd name="connsiteY0" fmla="*/ 65432 h 654319"/>
              <a:gd name="connsiteX1" fmla="*/ 65432 w 1022568"/>
              <a:gd name="connsiteY1" fmla="*/ 0 h 654319"/>
              <a:gd name="connsiteX2" fmla="*/ 957136 w 1022568"/>
              <a:gd name="connsiteY2" fmla="*/ 0 h 654319"/>
              <a:gd name="connsiteX3" fmla="*/ 1022568 w 1022568"/>
              <a:gd name="connsiteY3" fmla="*/ 65432 h 654319"/>
              <a:gd name="connsiteX4" fmla="*/ 1022568 w 1022568"/>
              <a:gd name="connsiteY4" fmla="*/ 588887 h 654319"/>
              <a:gd name="connsiteX5" fmla="*/ 957136 w 1022568"/>
              <a:gd name="connsiteY5" fmla="*/ 654319 h 654319"/>
              <a:gd name="connsiteX6" fmla="*/ 65432 w 1022568"/>
              <a:gd name="connsiteY6" fmla="*/ 654319 h 654319"/>
              <a:gd name="connsiteX7" fmla="*/ 0 w 1022568"/>
              <a:gd name="connsiteY7" fmla="*/ 588887 h 654319"/>
              <a:gd name="connsiteX8" fmla="*/ 0 w 1022568"/>
              <a:gd name="connsiteY8" fmla="*/ 65432 h 65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2568" h="654319">
                <a:moveTo>
                  <a:pt x="0" y="65432"/>
                </a:moveTo>
                <a:cubicBezTo>
                  <a:pt x="0" y="29295"/>
                  <a:pt x="29295" y="0"/>
                  <a:pt x="65432" y="0"/>
                </a:cubicBezTo>
                <a:lnTo>
                  <a:pt x="957136" y="0"/>
                </a:lnTo>
                <a:cubicBezTo>
                  <a:pt x="993273" y="0"/>
                  <a:pt x="1022568" y="29295"/>
                  <a:pt x="1022568" y="65432"/>
                </a:cubicBezTo>
                <a:lnTo>
                  <a:pt x="1022568" y="588887"/>
                </a:lnTo>
                <a:cubicBezTo>
                  <a:pt x="1022568" y="625024"/>
                  <a:pt x="993273" y="654319"/>
                  <a:pt x="957136" y="654319"/>
                </a:cubicBezTo>
                <a:lnTo>
                  <a:pt x="65432" y="654319"/>
                </a:lnTo>
                <a:cubicBezTo>
                  <a:pt x="29295" y="654319"/>
                  <a:pt x="0" y="625024"/>
                  <a:pt x="0" y="588887"/>
                </a:cubicBezTo>
                <a:lnTo>
                  <a:pt x="0" y="65432"/>
                </a:lnTo>
                <a:close/>
              </a:path>
            </a:pathLst>
          </a:custGeom>
          <a:solidFill>
            <a:schemeClr val="bg1">
              <a:lumMod val="75000"/>
              <a:alpha val="90000"/>
            </a:schemeClr>
          </a:solidFill>
          <a:ln w="25400">
            <a:solidFill>
              <a:srgbClr val="FF0000">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0594" tIns="30594" rIns="30594" bIns="30594" numCol="1" spcCol="1270" anchor="ctr" anchorCtr="0">
            <a:noAutofit/>
          </a:bodyPr>
          <a:lstStyle/>
          <a:p>
            <a:pPr algn="ctr" defTabSz="400050">
              <a:lnSpc>
                <a:spcPct val="90000"/>
              </a:lnSpc>
              <a:spcAft>
                <a:spcPct val="35000"/>
              </a:spcAft>
            </a:pPr>
            <a:r>
              <a:rPr lang="en-US" sz="900" kern="1200" dirty="0"/>
              <a:t>Recruit/screen applicants from the IRR.</a:t>
            </a:r>
            <a:r>
              <a:rPr lang="en-US" sz="900" baseline="30000" dirty="0">
                <a:solidFill>
                  <a:srgbClr val="FF0000"/>
                </a:solidFill>
              </a:rPr>
              <a:t> 1</a:t>
            </a:r>
            <a:endParaRPr lang="en-US" sz="900" kern="1200" dirty="0"/>
          </a:p>
          <a:p>
            <a:pPr lvl="0" algn="ctr" defTabSz="400050">
              <a:lnSpc>
                <a:spcPct val="90000"/>
              </a:lnSpc>
              <a:spcBef>
                <a:spcPct val="0"/>
              </a:spcBef>
              <a:spcAft>
                <a:spcPct val="35000"/>
              </a:spcAft>
            </a:pPr>
            <a:r>
              <a:rPr lang="en-US" sz="800" i="1" dirty="0"/>
              <a:t>PS Marines must meet the moral, medical, and professional standards for SMCR/IMA affiliation.</a:t>
            </a:r>
            <a:endParaRPr lang="en-US" sz="800" i="1" kern="1200" dirty="0"/>
          </a:p>
        </p:txBody>
      </p:sp>
      <p:sp>
        <p:nvSpPr>
          <p:cNvPr id="5" name="Freeform 31">
            <a:extLst>
              <a:ext uri="{FF2B5EF4-FFF2-40B4-BE49-F238E27FC236}">
                <a16:creationId xmlns:a16="http://schemas.microsoft.com/office/drawing/2014/main" id="{3B290539-70E4-1C75-BE23-A15868A5EA7B}"/>
              </a:ext>
            </a:extLst>
          </p:cNvPr>
          <p:cNvSpPr/>
          <p:nvPr/>
        </p:nvSpPr>
        <p:spPr>
          <a:xfrm>
            <a:off x="391002" y="5198073"/>
            <a:ext cx="1828800" cy="457200"/>
          </a:xfrm>
          <a:custGeom>
            <a:avLst/>
            <a:gdLst>
              <a:gd name="connsiteX0" fmla="*/ 0 w 1022568"/>
              <a:gd name="connsiteY0" fmla="*/ 65432 h 654319"/>
              <a:gd name="connsiteX1" fmla="*/ 65432 w 1022568"/>
              <a:gd name="connsiteY1" fmla="*/ 0 h 654319"/>
              <a:gd name="connsiteX2" fmla="*/ 957136 w 1022568"/>
              <a:gd name="connsiteY2" fmla="*/ 0 h 654319"/>
              <a:gd name="connsiteX3" fmla="*/ 1022568 w 1022568"/>
              <a:gd name="connsiteY3" fmla="*/ 65432 h 654319"/>
              <a:gd name="connsiteX4" fmla="*/ 1022568 w 1022568"/>
              <a:gd name="connsiteY4" fmla="*/ 588887 h 654319"/>
              <a:gd name="connsiteX5" fmla="*/ 957136 w 1022568"/>
              <a:gd name="connsiteY5" fmla="*/ 654319 h 654319"/>
              <a:gd name="connsiteX6" fmla="*/ 65432 w 1022568"/>
              <a:gd name="connsiteY6" fmla="*/ 654319 h 654319"/>
              <a:gd name="connsiteX7" fmla="*/ 0 w 1022568"/>
              <a:gd name="connsiteY7" fmla="*/ 588887 h 654319"/>
              <a:gd name="connsiteX8" fmla="*/ 0 w 1022568"/>
              <a:gd name="connsiteY8" fmla="*/ 65432 h 65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2568" h="654319">
                <a:moveTo>
                  <a:pt x="0" y="65432"/>
                </a:moveTo>
                <a:cubicBezTo>
                  <a:pt x="0" y="29295"/>
                  <a:pt x="29295" y="0"/>
                  <a:pt x="65432" y="0"/>
                </a:cubicBezTo>
                <a:lnTo>
                  <a:pt x="957136" y="0"/>
                </a:lnTo>
                <a:cubicBezTo>
                  <a:pt x="993273" y="0"/>
                  <a:pt x="1022568" y="29295"/>
                  <a:pt x="1022568" y="65432"/>
                </a:cubicBezTo>
                <a:lnTo>
                  <a:pt x="1022568" y="588887"/>
                </a:lnTo>
                <a:cubicBezTo>
                  <a:pt x="1022568" y="625024"/>
                  <a:pt x="993273" y="654319"/>
                  <a:pt x="957136" y="654319"/>
                </a:cubicBezTo>
                <a:lnTo>
                  <a:pt x="65432" y="654319"/>
                </a:lnTo>
                <a:cubicBezTo>
                  <a:pt x="29295" y="654319"/>
                  <a:pt x="0" y="625024"/>
                  <a:pt x="0" y="588887"/>
                </a:cubicBezTo>
                <a:lnTo>
                  <a:pt x="0" y="65432"/>
                </a:lnTo>
                <a:close/>
              </a:path>
            </a:pathLst>
          </a:custGeom>
          <a:solidFill>
            <a:schemeClr val="bg1">
              <a:lumMod val="75000"/>
              <a:alpha val="90000"/>
            </a:schemeClr>
          </a:solidFill>
          <a:ln>
            <a:solidFill>
              <a:schemeClr val="tx1">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0594" tIns="30594" rIns="30594" bIns="30594" numCol="1" spcCol="1270" anchor="ctr" anchorCtr="0">
            <a:noAutofit/>
          </a:bodyPr>
          <a:lstStyle/>
          <a:p>
            <a:pPr lvl="0" algn="ctr" defTabSz="400050">
              <a:lnSpc>
                <a:spcPct val="90000"/>
              </a:lnSpc>
              <a:spcBef>
                <a:spcPct val="0"/>
              </a:spcBef>
              <a:spcAft>
                <a:spcPct val="35000"/>
              </a:spcAft>
            </a:pPr>
            <a:r>
              <a:rPr lang="en-US" sz="900" kern="1200" dirty="0"/>
              <a:t>Complete an affiliation package and send to the Operational Sponsor for acceptance or rejection.</a:t>
            </a:r>
          </a:p>
        </p:txBody>
      </p:sp>
      <p:sp>
        <p:nvSpPr>
          <p:cNvPr id="6" name="Freeform 26">
            <a:extLst>
              <a:ext uri="{FF2B5EF4-FFF2-40B4-BE49-F238E27FC236}">
                <a16:creationId xmlns:a16="http://schemas.microsoft.com/office/drawing/2014/main" id="{A937BBF0-C58D-82EB-0F49-D5BF0579A823}"/>
              </a:ext>
            </a:extLst>
          </p:cNvPr>
          <p:cNvSpPr/>
          <p:nvPr/>
        </p:nvSpPr>
        <p:spPr>
          <a:xfrm>
            <a:off x="377555" y="4197673"/>
            <a:ext cx="1828800" cy="457200"/>
          </a:xfrm>
          <a:custGeom>
            <a:avLst/>
            <a:gdLst>
              <a:gd name="connsiteX0" fmla="*/ 0 w 1022568"/>
              <a:gd name="connsiteY0" fmla="*/ 65432 h 654319"/>
              <a:gd name="connsiteX1" fmla="*/ 65432 w 1022568"/>
              <a:gd name="connsiteY1" fmla="*/ 0 h 654319"/>
              <a:gd name="connsiteX2" fmla="*/ 957136 w 1022568"/>
              <a:gd name="connsiteY2" fmla="*/ 0 h 654319"/>
              <a:gd name="connsiteX3" fmla="*/ 1022568 w 1022568"/>
              <a:gd name="connsiteY3" fmla="*/ 65432 h 654319"/>
              <a:gd name="connsiteX4" fmla="*/ 1022568 w 1022568"/>
              <a:gd name="connsiteY4" fmla="*/ 588887 h 654319"/>
              <a:gd name="connsiteX5" fmla="*/ 957136 w 1022568"/>
              <a:gd name="connsiteY5" fmla="*/ 654319 h 654319"/>
              <a:gd name="connsiteX6" fmla="*/ 65432 w 1022568"/>
              <a:gd name="connsiteY6" fmla="*/ 654319 h 654319"/>
              <a:gd name="connsiteX7" fmla="*/ 0 w 1022568"/>
              <a:gd name="connsiteY7" fmla="*/ 588887 h 654319"/>
              <a:gd name="connsiteX8" fmla="*/ 0 w 1022568"/>
              <a:gd name="connsiteY8" fmla="*/ 65432 h 65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2568" h="654319">
                <a:moveTo>
                  <a:pt x="0" y="65432"/>
                </a:moveTo>
                <a:cubicBezTo>
                  <a:pt x="0" y="29295"/>
                  <a:pt x="29295" y="0"/>
                  <a:pt x="65432" y="0"/>
                </a:cubicBezTo>
                <a:lnTo>
                  <a:pt x="957136" y="0"/>
                </a:lnTo>
                <a:cubicBezTo>
                  <a:pt x="993273" y="0"/>
                  <a:pt x="1022568" y="29295"/>
                  <a:pt x="1022568" y="65432"/>
                </a:cubicBezTo>
                <a:lnTo>
                  <a:pt x="1022568" y="588887"/>
                </a:lnTo>
                <a:cubicBezTo>
                  <a:pt x="1022568" y="625024"/>
                  <a:pt x="993273" y="654319"/>
                  <a:pt x="957136" y="654319"/>
                </a:cubicBezTo>
                <a:lnTo>
                  <a:pt x="65432" y="654319"/>
                </a:lnTo>
                <a:cubicBezTo>
                  <a:pt x="29295" y="654319"/>
                  <a:pt x="0" y="625024"/>
                  <a:pt x="0" y="588887"/>
                </a:cubicBezTo>
                <a:lnTo>
                  <a:pt x="0" y="65432"/>
                </a:lnTo>
                <a:close/>
              </a:path>
            </a:pathLst>
          </a:custGeom>
          <a:solidFill>
            <a:schemeClr val="bg1">
              <a:lumMod val="75000"/>
              <a:alpha val="90000"/>
            </a:schemeClr>
          </a:solidFill>
          <a:ln>
            <a:solidFill>
              <a:schemeClr val="tx1">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0594" tIns="30594" rIns="30594" bIns="30594" numCol="1" spcCol="1270" anchor="ctr" anchorCtr="0">
            <a:noAutofit/>
          </a:bodyPr>
          <a:lstStyle/>
          <a:p>
            <a:pPr lvl="0" algn="ctr" defTabSz="400050">
              <a:lnSpc>
                <a:spcPct val="90000"/>
              </a:lnSpc>
              <a:spcBef>
                <a:spcPct val="0"/>
              </a:spcBef>
              <a:spcAft>
                <a:spcPct val="35000"/>
              </a:spcAft>
            </a:pPr>
            <a:r>
              <a:rPr lang="en-US" sz="900" kern="1200" dirty="0"/>
              <a:t>Applicant must meet any/all additiona</a:t>
            </a:r>
            <a:r>
              <a:rPr lang="en-US" sz="900" dirty="0"/>
              <a:t>l billet requirements that are identified. </a:t>
            </a:r>
            <a:r>
              <a:rPr lang="en-US" sz="900" baseline="30000" dirty="0"/>
              <a:t>2</a:t>
            </a:r>
            <a:endParaRPr lang="en-US" sz="900" i="1" kern="1200" dirty="0"/>
          </a:p>
        </p:txBody>
      </p:sp>
      <p:sp>
        <p:nvSpPr>
          <p:cNvPr id="7" name="Freeform 34">
            <a:extLst>
              <a:ext uri="{FF2B5EF4-FFF2-40B4-BE49-F238E27FC236}">
                <a16:creationId xmlns:a16="http://schemas.microsoft.com/office/drawing/2014/main" id="{B4149486-9C11-7B0D-9A1D-F848F8E04F66}"/>
              </a:ext>
            </a:extLst>
          </p:cNvPr>
          <p:cNvSpPr/>
          <p:nvPr/>
        </p:nvSpPr>
        <p:spPr>
          <a:xfrm>
            <a:off x="2535655" y="3134064"/>
            <a:ext cx="1920240" cy="1188720"/>
          </a:xfrm>
          <a:custGeom>
            <a:avLst/>
            <a:gdLst>
              <a:gd name="connsiteX0" fmla="*/ 0 w 1022568"/>
              <a:gd name="connsiteY0" fmla="*/ 65432 h 654319"/>
              <a:gd name="connsiteX1" fmla="*/ 65432 w 1022568"/>
              <a:gd name="connsiteY1" fmla="*/ 0 h 654319"/>
              <a:gd name="connsiteX2" fmla="*/ 957136 w 1022568"/>
              <a:gd name="connsiteY2" fmla="*/ 0 h 654319"/>
              <a:gd name="connsiteX3" fmla="*/ 1022568 w 1022568"/>
              <a:gd name="connsiteY3" fmla="*/ 65432 h 654319"/>
              <a:gd name="connsiteX4" fmla="*/ 1022568 w 1022568"/>
              <a:gd name="connsiteY4" fmla="*/ 588887 h 654319"/>
              <a:gd name="connsiteX5" fmla="*/ 957136 w 1022568"/>
              <a:gd name="connsiteY5" fmla="*/ 654319 h 654319"/>
              <a:gd name="connsiteX6" fmla="*/ 65432 w 1022568"/>
              <a:gd name="connsiteY6" fmla="*/ 654319 h 654319"/>
              <a:gd name="connsiteX7" fmla="*/ 0 w 1022568"/>
              <a:gd name="connsiteY7" fmla="*/ 588887 h 654319"/>
              <a:gd name="connsiteX8" fmla="*/ 0 w 1022568"/>
              <a:gd name="connsiteY8" fmla="*/ 65432 h 65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2568" h="654319">
                <a:moveTo>
                  <a:pt x="0" y="65432"/>
                </a:moveTo>
                <a:cubicBezTo>
                  <a:pt x="0" y="29295"/>
                  <a:pt x="29295" y="0"/>
                  <a:pt x="65432" y="0"/>
                </a:cubicBezTo>
                <a:lnTo>
                  <a:pt x="957136" y="0"/>
                </a:lnTo>
                <a:cubicBezTo>
                  <a:pt x="993273" y="0"/>
                  <a:pt x="1022568" y="29295"/>
                  <a:pt x="1022568" y="65432"/>
                </a:cubicBezTo>
                <a:lnTo>
                  <a:pt x="1022568" y="588887"/>
                </a:lnTo>
                <a:cubicBezTo>
                  <a:pt x="1022568" y="625024"/>
                  <a:pt x="993273" y="654319"/>
                  <a:pt x="957136" y="654319"/>
                </a:cubicBezTo>
                <a:lnTo>
                  <a:pt x="65432" y="654319"/>
                </a:lnTo>
                <a:cubicBezTo>
                  <a:pt x="29295" y="654319"/>
                  <a:pt x="0" y="625024"/>
                  <a:pt x="0" y="588887"/>
                </a:cubicBezTo>
                <a:lnTo>
                  <a:pt x="0" y="65432"/>
                </a:lnTo>
                <a:close/>
              </a:path>
            </a:pathLst>
          </a:custGeom>
          <a:solidFill>
            <a:schemeClr val="bg1">
              <a:lumMod val="75000"/>
              <a:alpha val="90000"/>
            </a:schemeClr>
          </a:solidFill>
          <a:ln>
            <a:solidFill>
              <a:schemeClr val="tx1">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0594" tIns="30594" rIns="30594" bIns="30594" numCol="1" spcCol="1270" anchor="ctr" anchorCtr="0">
            <a:noAutofit/>
          </a:bodyPr>
          <a:lstStyle/>
          <a:p>
            <a:pPr lvl="0" algn="ctr" defTabSz="400050">
              <a:spcBef>
                <a:spcPct val="0"/>
              </a:spcBef>
              <a:spcAft>
                <a:spcPts val="0"/>
              </a:spcAft>
            </a:pPr>
            <a:r>
              <a:rPr lang="en-US" sz="900" dirty="0"/>
              <a:t>Accept Applicant </a:t>
            </a:r>
          </a:p>
          <a:p>
            <a:pPr lvl="0" algn="ctr" defTabSz="400050">
              <a:spcBef>
                <a:spcPct val="0"/>
              </a:spcBef>
              <a:spcAft>
                <a:spcPts val="0"/>
              </a:spcAft>
            </a:pPr>
            <a:r>
              <a:rPr lang="en-US" sz="900" dirty="0"/>
              <a:t>- Or -</a:t>
            </a:r>
          </a:p>
          <a:p>
            <a:pPr lvl="0" algn="ctr" defTabSz="400050">
              <a:spcBef>
                <a:spcPct val="0"/>
              </a:spcBef>
              <a:spcAft>
                <a:spcPts val="0"/>
              </a:spcAft>
            </a:pPr>
            <a:r>
              <a:rPr lang="en-US" sz="900" dirty="0"/>
              <a:t>Reject Applicant </a:t>
            </a:r>
            <a:endParaRPr lang="en-US" sz="900" b="1" dirty="0"/>
          </a:p>
          <a:p>
            <a:pPr lvl="0" algn="ctr" defTabSz="400050">
              <a:spcBef>
                <a:spcPct val="0"/>
              </a:spcBef>
              <a:spcAft>
                <a:spcPts val="0"/>
              </a:spcAft>
            </a:pPr>
            <a:endParaRPr lang="en-US" sz="800" b="1" i="1" dirty="0"/>
          </a:p>
          <a:p>
            <a:pPr lvl="0" algn="ctr" defTabSz="400050">
              <a:spcBef>
                <a:spcPct val="0"/>
              </a:spcBef>
              <a:spcAft>
                <a:spcPts val="0"/>
              </a:spcAft>
            </a:pPr>
            <a:r>
              <a:rPr lang="en-US" sz="800" i="1" dirty="0"/>
              <a:t>Endorsement is used in lieu of NJW</a:t>
            </a:r>
          </a:p>
          <a:p>
            <a:pPr lvl="0" algn="ctr" defTabSz="400050">
              <a:spcBef>
                <a:spcPct val="0"/>
              </a:spcBef>
              <a:spcAft>
                <a:spcPts val="0"/>
              </a:spcAft>
            </a:pPr>
            <a:endParaRPr lang="en-US" sz="800" i="1" dirty="0"/>
          </a:p>
          <a:p>
            <a:pPr lvl="0" algn="ctr" defTabSz="400050">
              <a:spcBef>
                <a:spcPct val="0"/>
              </a:spcBef>
              <a:spcAft>
                <a:spcPts val="0"/>
              </a:spcAft>
            </a:pPr>
            <a:r>
              <a:rPr lang="en-US" sz="800" i="1" dirty="0"/>
              <a:t>If rejected: IMA sponsor must provide justification and PSR may request ROA join credit from MCRC. </a:t>
            </a:r>
            <a:endParaRPr lang="en-US" sz="800" i="1" kern="1200" dirty="0"/>
          </a:p>
        </p:txBody>
      </p:sp>
      <p:sp>
        <p:nvSpPr>
          <p:cNvPr id="21" name="Freeform 26">
            <a:extLst>
              <a:ext uri="{FF2B5EF4-FFF2-40B4-BE49-F238E27FC236}">
                <a16:creationId xmlns:a16="http://schemas.microsoft.com/office/drawing/2014/main" id="{A937BBF0-C58D-82EB-0F49-D5BF0579A823}"/>
              </a:ext>
            </a:extLst>
          </p:cNvPr>
          <p:cNvSpPr/>
          <p:nvPr/>
        </p:nvSpPr>
        <p:spPr>
          <a:xfrm>
            <a:off x="377555" y="4697873"/>
            <a:ext cx="1828800" cy="457200"/>
          </a:xfrm>
          <a:custGeom>
            <a:avLst/>
            <a:gdLst>
              <a:gd name="connsiteX0" fmla="*/ 0 w 1022568"/>
              <a:gd name="connsiteY0" fmla="*/ 65432 h 654319"/>
              <a:gd name="connsiteX1" fmla="*/ 65432 w 1022568"/>
              <a:gd name="connsiteY1" fmla="*/ 0 h 654319"/>
              <a:gd name="connsiteX2" fmla="*/ 957136 w 1022568"/>
              <a:gd name="connsiteY2" fmla="*/ 0 h 654319"/>
              <a:gd name="connsiteX3" fmla="*/ 1022568 w 1022568"/>
              <a:gd name="connsiteY3" fmla="*/ 65432 h 654319"/>
              <a:gd name="connsiteX4" fmla="*/ 1022568 w 1022568"/>
              <a:gd name="connsiteY4" fmla="*/ 588887 h 654319"/>
              <a:gd name="connsiteX5" fmla="*/ 957136 w 1022568"/>
              <a:gd name="connsiteY5" fmla="*/ 654319 h 654319"/>
              <a:gd name="connsiteX6" fmla="*/ 65432 w 1022568"/>
              <a:gd name="connsiteY6" fmla="*/ 654319 h 654319"/>
              <a:gd name="connsiteX7" fmla="*/ 0 w 1022568"/>
              <a:gd name="connsiteY7" fmla="*/ 588887 h 654319"/>
              <a:gd name="connsiteX8" fmla="*/ 0 w 1022568"/>
              <a:gd name="connsiteY8" fmla="*/ 65432 h 65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2568" h="654319">
                <a:moveTo>
                  <a:pt x="0" y="65432"/>
                </a:moveTo>
                <a:cubicBezTo>
                  <a:pt x="0" y="29295"/>
                  <a:pt x="29295" y="0"/>
                  <a:pt x="65432" y="0"/>
                </a:cubicBezTo>
                <a:lnTo>
                  <a:pt x="957136" y="0"/>
                </a:lnTo>
                <a:cubicBezTo>
                  <a:pt x="993273" y="0"/>
                  <a:pt x="1022568" y="29295"/>
                  <a:pt x="1022568" y="65432"/>
                </a:cubicBezTo>
                <a:lnTo>
                  <a:pt x="1022568" y="588887"/>
                </a:lnTo>
                <a:cubicBezTo>
                  <a:pt x="1022568" y="625024"/>
                  <a:pt x="993273" y="654319"/>
                  <a:pt x="957136" y="654319"/>
                </a:cubicBezTo>
                <a:lnTo>
                  <a:pt x="65432" y="654319"/>
                </a:lnTo>
                <a:cubicBezTo>
                  <a:pt x="29295" y="654319"/>
                  <a:pt x="0" y="625024"/>
                  <a:pt x="0" y="588887"/>
                </a:cubicBezTo>
                <a:lnTo>
                  <a:pt x="0" y="65432"/>
                </a:lnTo>
                <a:close/>
              </a:path>
            </a:pathLst>
          </a:custGeom>
          <a:solidFill>
            <a:schemeClr val="bg1">
              <a:lumMod val="75000"/>
              <a:alpha val="90000"/>
            </a:schemeClr>
          </a:solidFill>
          <a:ln w="25400">
            <a:solidFill>
              <a:srgbClr val="FF0000">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0594" tIns="30594" rIns="30594" bIns="30594" numCol="1" spcCol="1270" anchor="ctr" anchorCtr="0">
            <a:noAutofit/>
          </a:bodyPr>
          <a:lstStyle/>
          <a:p>
            <a:pPr algn="ctr" defTabSz="400050">
              <a:lnSpc>
                <a:spcPct val="90000"/>
              </a:lnSpc>
              <a:spcAft>
                <a:spcPct val="35000"/>
              </a:spcAft>
            </a:pPr>
            <a:r>
              <a:rPr lang="en-US" sz="900" dirty="0"/>
              <a:t>Route BUMED waiver to RA via MCRC Portal</a:t>
            </a:r>
            <a:r>
              <a:rPr lang="en-US" sz="800" baseline="30000" dirty="0">
                <a:solidFill>
                  <a:srgbClr val="FF0000"/>
                </a:solidFill>
              </a:rPr>
              <a:t> </a:t>
            </a:r>
            <a:r>
              <a:rPr lang="en-US" sz="800" i="1" dirty="0"/>
              <a:t>.</a:t>
            </a:r>
            <a:r>
              <a:rPr lang="en-US" sz="800" baseline="30000" dirty="0">
                <a:solidFill>
                  <a:srgbClr val="FF0000"/>
                </a:solidFill>
              </a:rPr>
              <a:t>3</a:t>
            </a:r>
            <a:endParaRPr lang="en-US" sz="800" dirty="0">
              <a:solidFill>
                <a:srgbClr val="FF0000"/>
              </a:solidFill>
            </a:endParaRPr>
          </a:p>
        </p:txBody>
      </p:sp>
    </p:spTree>
    <p:extLst>
      <p:ext uri="{BB962C8B-B14F-4D97-AF65-F5344CB8AC3E}">
        <p14:creationId xmlns:p14="http://schemas.microsoft.com/office/powerpoint/2010/main" val="3712427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ED2821-0024-F60A-CF92-0C6FAB9A86C3}"/>
              </a:ext>
            </a:extLst>
          </p:cNvPr>
          <p:cNvSpPr>
            <a:spLocks noGrp="1"/>
          </p:cNvSpPr>
          <p:nvPr>
            <p:ph idx="1"/>
          </p:nvPr>
        </p:nvSpPr>
        <p:spPr/>
        <p:txBody>
          <a:bodyPr>
            <a:normAutofit fontScale="62500" lnSpcReduction="20000"/>
          </a:bodyPr>
          <a:lstStyle/>
          <a:p>
            <a:pPr marL="0" indent="0">
              <a:buNone/>
            </a:pPr>
            <a:r>
              <a:rPr lang="en-US" sz="3200" u="sng" dirty="0"/>
              <a:t>Screening Tools</a:t>
            </a:r>
            <a:r>
              <a:rPr lang="en-US" sz="3200" dirty="0"/>
              <a:t>:</a:t>
            </a:r>
            <a:endParaRPr lang="en-US" sz="2800" b="0" dirty="0"/>
          </a:p>
          <a:p>
            <a:pPr marL="0" indent="0">
              <a:buNone/>
            </a:pPr>
            <a:endParaRPr lang="en-US" sz="2800" b="0" dirty="0"/>
          </a:p>
          <a:p>
            <a:pPr marL="0" indent="0">
              <a:buNone/>
            </a:pPr>
            <a:r>
              <a:rPr lang="en-US" sz="2800" b="0" dirty="0"/>
              <a:t> -Initial Screening Checklist (37 screening questions)</a:t>
            </a:r>
          </a:p>
          <a:p>
            <a:pPr marL="0" indent="0">
              <a:buNone/>
            </a:pPr>
            <a:endParaRPr lang="en-US" sz="2800" b="0" dirty="0"/>
          </a:p>
          <a:p>
            <a:pPr marL="0" indent="0">
              <a:buNone/>
            </a:pPr>
            <a:r>
              <a:rPr lang="en-US" sz="2800" b="0" dirty="0"/>
              <a:t> -Tattoo Screening Form (Uncovering tattoo waiver)</a:t>
            </a:r>
          </a:p>
          <a:p>
            <a:pPr marL="0" indent="0">
              <a:buNone/>
            </a:pPr>
            <a:endParaRPr lang="en-US" sz="2800" b="0" dirty="0"/>
          </a:p>
          <a:p>
            <a:pPr marL="0" indent="0">
              <a:buNone/>
            </a:pPr>
            <a:r>
              <a:rPr lang="en-US" sz="2800" b="0" dirty="0"/>
              <a:t> -DD 2807 Report of Medical History (Current </a:t>
            </a:r>
            <a:r>
              <a:rPr lang="en-US" sz="2800" b="0" dirty="0" err="1"/>
              <a:t>Ht</a:t>
            </a:r>
            <a:r>
              <a:rPr lang="en-US" sz="2800" b="0" dirty="0"/>
              <a:t>/</a:t>
            </a:r>
            <a:r>
              <a:rPr lang="en-US" sz="2800" b="0" dirty="0" err="1"/>
              <a:t>Wt</a:t>
            </a:r>
            <a:r>
              <a:rPr lang="en-US" sz="2800" b="0" dirty="0"/>
              <a:t>/HIV results)</a:t>
            </a:r>
          </a:p>
          <a:p>
            <a:pPr marL="0" indent="0">
              <a:buNone/>
            </a:pPr>
            <a:endParaRPr lang="en-US" sz="2800" b="0" dirty="0"/>
          </a:p>
          <a:p>
            <a:pPr marL="0" indent="0">
              <a:buNone/>
            </a:pPr>
            <a:r>
              <a:rPr lang="en-US" sz="2800" b="0" dirty="0"/>
              <a:t> -Statement of Understanding (Illegal Drug use/HIV)</a:t>
            </a:r>
          </a:p>
          <a:p>
            <a:pPr marL="0" indent="0">
              <a:buNone/>
            </a:pPr>
            <a:endParaRPr lang="en-US" sz="2800" b="0" dirty="0"/>
          </a:p>
          <a:p>
            <a:pPr marL="0" indent="0">
              <a:buNone/>
            </a:pPr>
            <a:r>
              <a:rPr lang="en-US" sz="2800" b="0" dirty="0"/>
              <a:t> -New Join Worksheet/IMA OpSponsor Letter/MCTFS screens</a:t>
            </a:r>
          </a:p>
          <a:p>
            <a:pPr marL="0" indent="0">
              <a:buNone/>
            </a:pPr>
            <a:endParaRPr lang="en-US" sz="2800" b="0" dirty="0"/>
          </a:p>
          <a:p>
            <a:pPr marL="0" indent="0">
              <a:buNone/>
            </a:pPr>
            <a:r>
              <a:rPr lang="en-US" sz="2800" b="0" dirty="0"/>
              <a:t>* </a:t>
            </a:r>
            <a:r>
              <a:rPr lang="en-US" sz="2800" dirty="0"/>
              <a:t>PSRs may provide an RQS to the OpSponsor as a courtesy. (not required)</a:t>
            </a:r>
            <a:endParaRPr lang="en-US" b="0" dirty="0"/>
          </a:p>
          <a:p>
            <a:endParaRPr lang="en-US" dirty="0"/>
          </a:p>
        </p:txBody>
      </p:sp>
      <p:sp>
        <p:nvSpPr>
          <p:cNvPr id="4" name="Title 1">
            <a:extLst>
              <a:ext uri="{FF2B5EF4-FFF2-40B4-BE49-F238E27FC236}">
                <a16:creationId xmlns:a16="http://schemas.microsoft.com/office/drawing/2014/main" id="{27B733DE-9282-E248-548A-D8F94C58571B}"/>
              </a:ext>
            </a:extLst>
          </p:cNvPr>
          <p:cNvSpPr txBox="1">
            <a:spLocks/>
          </p:cNvSpPr>
          <p:nvPr/>
        </p:nvSpPr>
        <p:spPr>
          <a:xfrm>
            <a:off x="629162" y="714761"/>
            <a:ext cx="7886700" cy="65475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u="sng" dirty="0"/>
              <a:t>IMA Screening Process</a:t>
            </a:r>
          </a:p>
        </p:txBody>
      </p:sp>
    </p:spTree>
    <p:extLst>
      <p:ext uri="{BB962C8B-B14F-4D97-AF65-F5344CB8AC3E}">
        <p14:creationId xmlns:p14="http://schemas.microsoft.com/office/powerpoint/2010/main" val="3763475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ED2821-0024-F60A-CF92-0C6FAB9A86C3}"/>
              </a:ext>
            </a:extLst>
          </p:cNvPr>
          <p:cNvSpPr>
            <a:spLocks noGrp="1"/>
          </p:cNvSpPr>
          <p:nvPr>
            <p:ph idx="1"/>
          </p:nvPr>
        </p:nvSpPr>
        <p:spPr>
          <a:xfrm>
            <a:off x="628650" y="1598365"/>
            <a:ext cx="7886700" cy="4829175"/>
          </a:xfrm>
        </p:spPr>
        <p:txBody>
          <a:bodyPr>
            <a:normAutofit fontScale="55000" lnSpcReduction="20000"/>
          </a:bodyPr>
          <a:lstStyle/>
          <a:p>
            <a:pPr marL="0" indent="0" algn="ctr">
              <a:buNone/>
            </a:pPr>
            <a:r>
              <a:rPr lang="en-US" sz="4000" b="1" u="sng" dirty="0"/>
              <a:t>Q3 - </a:t>
            </a:r>
            <a:r>
              <a:rPr lang="en-US" sz="4000" b="1" i="1" u="sng" dirty="0"/>
              <a:t>what is required</a:t>
            </a:r>
          </a:p>
          <a:p>
            <a:endParaRPr lang="en-US" sz="3200" b="0" dirty="0"/>
          </a:p>
          <a:p>
            <a:r>
              <a:rPr lang="en-US" sz="3200" b="0" dirty="0"/>
              <a:t>RE Codes: 1A, 1B, 1C, 3N, 3O, 3S, 3V</a:t>
            </a:r>
          </a:p>
          <a:p>
            <a:r>
              <a:rPr lang="en-US" sz="3200" b="0" dirty="0"/>
              <a:t>Within height and weight standards</a:t>
            </a:r>
          </a:p>
          <a:p>
            <a:r>
              <a:rPr lang="en-US" sz="3200" b="0" dirty="0"/>
              <a:t>Medically ready (2807)</a:t>
            </a:r>
          </a:p>
          <a:p>
            <a:r>
              <a:rPr lang="en-US" sz="3200" b="0" dirty="0"/>
              <a:t>No reporting probation</a:t>
            </a:r>
          </a:p>
          <a:p>
            <a:pPr marL="0" indent="0">
              <a:buNone/>
            </a:pPr>
            <a:r>
              <a:rPr lang="en-US" sz="3200" b="0" dirty="0"/>
              <a:t>                              </a:t>
            </a:r>
          </a:p>
          <a:p>
            <a:pPr marL="0" indent="0" algn="ctr">
              <a:buNone/>
            </a:pPr>
            <a:r>
              <a:rPr lang="en-US" sz="4000" b="1" u="sng" dirty="0"/>
              <a:t>Q3 - </a:t>
            </a:r>
            <a:r>
              <a:rPr lang="en-US" sz="4000" b="1" i="1" u="sng" dirty="0"/>
              <a:t>what is not required</a:t>
            </a:r>
          </a:p>
          <a:p>
            <a:pPr marL="0" indent="0" algn="ctr">
              <a:buNone/>
            </a:pPr>
            <a:endParaRPr lang="en-US" sz="4000" b="1" i="1" u="sng" dirty="0"/>
          </a:p>
          <a:p>
            <a:r>
              <a:rPr lang="en-US" sz="3200" b="0" dirty="0"/>
              <a:t>Current rifle/pistol score</a:t>
            </a:r>
          </a:p>
          <a:p>
            <a:r>
              <a:rPr lang="en-US" sz="3200" b="0" dirty="0"/>
              <a:t>Current PFT/CFT</a:t>
            </a:r>
          </a:p>
          <a:p>
            <a:r>
              <a:rPr lang="en-US" sz="3200" b="0" dirty="0"/>
              <a:t>PME complete</a:t>
            </a:r>
          </a:p>
          <a:p>
            <a:r>
              <a:rPr lang="en-US" sz="3200" b="0" dirty="0"/>
              <a:t>Pro/Con marks or fitness report over certain value</a:t>
            </a:r>
          </a:p>
          <a:p>
            <a:r>
              <a:rPr lang="en-US" sz="3200" b="0" dirty="0"/>
              <a:t>Clean record with no NJPs, etc.</a:t>
            </a:r>
          </a:p>
          <a:p>
            <a:endParaRPr lang="en-US" dirty="0"/>
          </a:p>
        </p:txBody>
      </p:sp>
      <p:sp>
        <p:nvSpPr>
          <p:cNvPr id="4" name="Title 1">
            <a:extLst>
              <a:ext uri="{FF2B5EF4-FFF2-40B4-BE49-F238E27FC236}">
                <a16:creationId xmlns:a16="http://schemas.microsoft.com/office/drawing/2014/main" id="{27B733DE-9282-E248-548A-D8F94C58571B}"/>
              </a:ext>
            </a:extLst>
          </p:cNvPr>
          <p:cNvSpPr txBox="1">
            <a:spLocks/>
          </p:cNvSpPr>
          <p:nvPr/>
        </p:nvSpPr>
        <p:spPr>
          <a:xfrm>
            <a:off x="628650" y="792609"/>
            <a:ext cx="7886700" cy="65475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u="sng" dirty="0"/>
              <a:t>Q3: Qualified Mentally, Morally, Physically</a:t>
            </a:r>
          </a:p>
        </p:txBody>
      </p:sp>
    </p:spTree>
    <p:extLst>
      <p:ext uri="{BB962C8B-B14F-4D97-AF65-F5344CB8AC3E}">
        <p14:creationId xmlns:p14="http://schemas.microsoft.com/office/powerpoint/2010/main" val="150267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01220"/>
            <a:ext cx="7972424" cy="654754"/>
          </a:xfrm>
        </p:spPr>
        <p:txBody>
          <a:bodyPr>
            <a:normAutofit/>
          </a:bodyPr>
          <a:lstStyle/>
          <a:p>
            <a:r>
              <a:rPr lang="en-US" sz="3600" b="1" u="sng" dirty="0"/>
              <a:t>PSR and IMA Relations</a:t>
            </a:r>
          </a:p>
        </p:txBody>
      </p:sp>
      <p:sp>
        <p:nvSpPr>
          <p:cNvPr id="5" name="Content Placeholder 4">
            <a:extLst>
              <a:ext uri="{FF2B5EF4-FFF2-40B4-BE49-F238E27FC236}">
                <a16:creationId xmlns:a16="http://schemas.microsoft.com/office/drawing/2014/main" id="{F55BE492-CE20-6FA9-0F7E-D5E87DD7B5F4}"/>
              </a:ext>
            </a:extLst>
          </p:cNvPr>
          <p:cNvSpPr>
            <a:spLocks noGrp="1"/>
          </p:cNvSpPr>
          <p:nvPr>
            <p:ph idx="1"/>
          </p:nvPr>
        </p:nvSpPr>
        <p:spPr/>
        <p:txBody>
          <a:bodyPr>
            <a:normAutofit lnSpcReduction="10000"/>
          </a:bodyPr>
          <a:lstStyle/>
          <a:p>
            <a:r>
              <a:rPr lang="en-US" b="0" dirty="0"/>
              <a:t>Highly recommend adding reasonable remarks</a:t>
            </a:r>
          </a:p>
          <a:p>
            <a:r>
              <a:rPr lang="en-US" b="0" dirty="0"/>
              <a:t>Screen and respond appropriately (10 days)</a:t>
            </a:r>
          </a:p>
          <a:p>
            <a:pPr marL="400050" lvl="1" indent="0">
              <a:buNone/>
            </a:pPr>
            <a:r>
              <a:rPr lang="en-US" sz="2000" b="0" dirty="0"/>
              <a:t>    - Still requires processing by MCIRSA for join (6 business days)</a:t>
            </a:r>
          </a:p>
          <a:p>
            <a:r>
              <a:rPr lang="en-US" b="0" dirty="0"/>
              <a:t>Return NJW or detailed email with reasons for rejection of applicant</a:t>
            </a:r>
          </a:p>
          <a:p>
            <a:r>
              <a:rPr lang="en-US" b="0" dirty="0"/>
              <a:t>Accurately advertise BICs</a:t>
            </a:r>
          </a:p>
          <a:p>
            <a:pPr marL="400050" lvl="1" indent="0">
              <a:buNone/>
            </a:pPr>
            <a:r>
              <a:rPr lang="en-US" sz="2000" b="0" dirty="0"/>
              <a:t>   - MCRC is not on RTAMMS so must use IMA BIC report</a:t>
            </a:r>
          </a:p>
          <a:p>
            <a:pPr marL="400050" lvl="1" indent="0">
              <a:buNone/>
            </a:pPr>
            <a:r>
              <a:rPr lang="en-US" sz="2000" b="0" dirty="0"/>
              <a:t>   - PSRs can only recruit off of advertised tab cannot see open tab on</a:t>
            </a:r>
          </a:p>
          <a:p>
            <a:pPr marL="400050" lvl="1" indent="0">
              <a:buNone/>
            </a:pPr>
            <a:r>
              <a:rPr lang="en-US" sz="2000" b="0" dirty="0"/>
              <a:t>      BIC report.</a:t>
            </a:r>
          </a:p>
          <a:p>
            <a:pPr marL="400050" lvl="1" indent="0">
              <a:buNone/>
            </a:pPr>
            <a:r>
              <a:rPr lang="en-US" sz="2000" b="0" dirty="0"/>
              <a:t>   - Delay from moving BIC from open tab to advertised tab causes delay</a:t>
            </a:r>
          </a:p>
          <a:p>
            <a:pPr marL="400050" lvl="1" indent="0">
              <a:buNone/>
            </a:pPr>
            <a:r>
              <a:rPr lang="en-US" sz="2000" b="0" dirty="0"/>
              <a:t>      in processing and join.</a:t>
            </a:r>
          </a:p>
          <a:p>
            <a:endParaRPr lang="en-US" dirty="0"/>
          </a:p>
        </p:txBody>
      </p:sp>
    </p:spTree>
    <p:extLst>
      <p:ext uri="{BB962C8B-B14F-4D97-AF65-F5344CB8AC3E}">
        <p14:creationId xmlns:p14="http://schemas.microsoft.com/office/powerpoint/2010/main" val="2819913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01220"/>
            <a:ext cx="7972424" cy="654754"/>
          </a:xfrm>
        </p:spPr>
        <p:txBody>
          <a:bodyPr>
            <a:normAutofit/>
          </a:bodyPr>
          <a:lstStyle/>
          <a:p>
            <a:r>
              <a:rPr lang="en-US" sz="3600" b="1" u="sng" dirty="0"/>
              <a:t>Rejection of Accession (ROA)</a:t>
            </a:r>
          </a:p>
        </p:txBody>
      </p:sp>
      <p:sp>
        <p:nvSpPr>
          <p:cNvPr id="5" name="Content Placeholder 4">
            <a:extLst>
              <a:ext uri="{FF2B5EF4-FFF2-40B4-BE49-F238E27FC236}">
                <a16:creationId xmlns:a16="http://schemas.microsoft.com/office/drawing/2014/main" id="{F55BE492-CE20-6FA9-0F7E-D5E87DD7B5F4}"/>
              </a:ext>
            </a:extLst>
          </p:cNvPr>
          <p:cNvSpPr>
            <a:spLocks noGrp="1"/>
          </p:cNvSpPr>
          <p:nvPr>
            <p:ph idx="1"/>
          </p:nvPr>
        </p:nvSpPr>
        <p:spPr>
          <a:xfrm>
            <a:off x="628650" y="1514475"/>
            <a:ext cx="7886700" cy="4829175"/>
          </a:xfrm>
        </p:spPr>
        <p:txBody>
          <a:bodyPr>
            <a:normAutofit/>
          </a:bodyPr>
          <a:lstStyle/>
          <a:p>
            <a:r>
              <a:rPr lang="en-US" sz="2400" dirty="0"/>
              <a:t>Process that awards MCRC PSR join credit for qualified applicants that are rejected by IMA detachment.</a:t>
            </a:r>
          </a:p>
          <a:p>
            <a:r>
              <a:rPr lang="en-US" sz="2400" dirty="0"/>
              <a:t>IMA ROA credit is defined in RA Join Credit Policy.</a:t>
            </a:r>
          </a:p>
          <a:p>
            <a:r>
              <a:rPr lang="en-US" sz="2400" dirty="0"/>
              <a:t>Common factors that result in ROA processing:</a:t>
            </a:r>
          </a:p>
          <a:p>
            <a:pPr lvl="1"/>
            <a:r>
              <a:rPr lang="en-US" b="0" dirty="0"/>
              <a:t>Lengthy accession decision times.</a:t>
            </a:r>
          </a:p>
          <a:p>
            <a:pPr lvl="1"/>
            <a:r>
              <a:rPr lang="en-US" b="0" dirty="0"/>
              <a:t>Advertised BICs that are already filled or pending join.</a:t>
            </a:r>
          </a:p>
          <a:p>
            <a:pPr lvl="1"/>
            <a:r>
              <a:rPr lang="en-US" b="0" dirty="0"/>
              <a:t>Additional qualifications desired, but not captured on the IMA Open BIC Report. </a:t>
            </a:r>
            <a:endParaRPr lang="en-US" dirty="0"/>
          </a:p>
          <a:p>
            <a:r>
              <a:rPr lang="en-US" sz="2400" dirty="0"/>
              <a:t>PSRS OICs are required to attempt to make contact with entity processing accession decision prior to submitting ROA.</a:t>
            </a:r>
          </a:p>
          <a:p>
            <a:endParaRPr lang="en-US" dirty="0"/>
          </a:p>
        </p:txBody>
      </p:sp>
    </p:spTree>
    <p:extLst>
      <p:ext uri="{BB962C8B-B14F-4D97-AF65-F5344CB8AC3E}">
        <p14:creationId xmlns:p14="http://schemas.microsoft.com/office/powerpoint/2010/main" val="51575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F6E9308-A0D2-8FC1-2659-06C6F2935D6F}"/>
              </a:ext>
            </a:extLst>
          </p:cNvPr>
          <p:cNvSpPr>
            <a:spLocks noChangeArrowheads="1"/>
          </p:cNvSpPr>
          <p:nvPr/>
        </p:nvSpPr>
        <p:spPr bwMode="auto">
          <a:xfrm>
            <a:off x="152400" y="1371599"/>
            <a:ext cx="8839200" cy="5294811"/>
          </a:xfrm>
          <a:prstGeom prst="rect">
            <a:avLst/>
          </a:prstGeom>
          <a:noFill/>
          <a:ln w="9525">
            <a:noFill/>
            <a:miter lim="800000"/>
            <a:headEnd/>
            <a:tailEnd/>
          </a:ln>
          <a:effectLst/>
        </p:spPr>
        <p:txBody>
          <a:bodyPr lIns="91440" tIns="45720" rIns="91440" bIns="45720" anchor="t"/>
          <a:lstStyle/>
          <a:p>
            <a:pPr marL="1257300" lvl="2" indent="-342900" eaLnBrk="0" fontAlgn="base" hangingPunct="0">
              <a:spcAft>
                <a:spcPct val="0"/>
              </a:spcAft>
              <a:buFont typeface="+mj-lt"/>
              <a:buAutoNum type="arabicPeriod"/>
              <a:defRPr/>
            </a:pPr>
            <a:endParaRPr lang="en-US" sz="1600">
              <a:solidFill>
                <a:srgbClr val="000000"/>
              </a:solidFill>
              <a:latin typeface="+mj-lt"/>
              <a:cs typeface="Calibri" pitchFamily="34" charset="0"/>
            </a:endParaRPr>
          </a:p>
        </p:txBody>
      </p:sp>
      <p:sp>
        <p:nvSpPr>
          <p:cNvPr id="4" name="Rectangle 11">
            <a:extLst>
              <a:ext uri="{FF2B5EF4-FFF2-40B4-BE49-F238E27FC236}">
                <a16:creationId xmlns:a16="http://schemas.microsoft.com/office/drawing/2014/main" id="{F84669BF-3A4A-AD6B-C4BF-3612191C6106}"/>
              </a:ext>
            </a:extLst>
          </p:cNvPr>
          <p:cNvSpPr txBox="1">
            <a:spLocks noChangeArrowheads="1"/>
          </p:cNvSpPr>
          <p:nvPr/>
        </p:nvSpPr>
        <p:spPr bwMode="auto">
          <a:xfrm>
            <a:off x="1" y="661988"/>
            <a:ext cx="9144000" cy="649288"/>
          </a:xfrm>
          <a:prstGeom prst="rect">
            <a:avLst/>
          </a:prstGeom>
          <a:noFill/>
          <a:ln w="9525">
            <a:noFill/>
            <a:miter lim="800000"/>
            <a:headEnd/>
            <a:tailEnd/>
          </a:ln>
          <a:effectLst/>
        </p:spPr>
        <p:txBody>
          <a:bodyPr lIns="91354" tIns="45678" rIns="91354" bIns="45678" anchor="ctr"/>
          <a:lstStyle/>
          <a:p>
            <a:pPr algn="ctr" eaLnBrk="0" fontAlgn="base" hangingPunct="0">
              <a:spcBef>
                <a:spcPct val="0"/>
              </a:spcBef>
              <a:spcAft>
                <a:spcPct val="0"/>
              </a:spcAft>
              <a:defRPr/>
            </a:pPr>
            <a:r>
              <a:rPr lang="en-US" sz="3600" b="1" u="sng" dirty="0">
                <a:solidFill>
                  <a:srgbClr val="000000"/>
                </a:solidFill>
                <a:latin typeface="+mj-lt"/>
                <a:cs typeface="Calibri Light"/>
              </a:rPr>
              <a:t>Points of Contact</a:t>
            </a:r>
            <a:endParaRPr lang="en-US" sz="3600" b="1" u="sng" cap="small" dirty="0">
              <a:solidFill>
                <a:srgbClr val="000000"/>
              </a:solidFill>
              <a:latin typeface="+mj-lt"/>
              <a:cs typeface="Calibri" pitchFamily="34" charset="0"/>
            </a:endParaRPr>
          </a:p>
        </p:txBody>
      </p:sp>
      <p:graphicFrame>
        <p:nvGraphicFramePr>
          <p:cNvPr id="3" name="Table 2">
            <a:extLst>
              <a:ext uri="{FF2B5EF4-FFF2-40B4-BE49-F238E27FC236}">
                <a16:creationId xmlns:a16="http://schemas.microsoft.com/office/drawing/2014/main" id="{C099F163-A921-1D6A-325E-4E8F91FAB9A6}"/>
              </a:ext>
            </a:extLst>
          </p:cNvPr>
          <p:cNvGraphicFramePr>
            <a:graphicFrameLocks noGrp="1"/>
          </p:cNvGraphicFramePr>
          <p:nvPr>
            <p:extLst>
              <p:ext uri="{D42A27DB-BD31-4B8C-83A1-F6EECF244321}">
                <p14:modId xmlns:p14="http://schemas.microsoft.com/office/powerpoint/2010/main" val="1676952008"/>
              </p:ext>
            </p:extLst>
          </p:nvPr>
        </p:nvGraphicFramePr>
        <p:xfrm>
          <a:off x="388355" y="1253328"/>
          <a:ext cx="8364462" cy="1676400"/>
        </p:xfrm>
        <a:graphic>
          <a:graphicData uri="http://schemas.openxmlformats.org/drawingml/2006/table">
            <a:tbl>
              <a:tblPr firstRow="1" bandRow="1">
                <a:tableStyleId>{5C22544A-7EE6-4342-B048-85BDC9FD1C3A}</a:tableStyleId>
              </a:tblPr>
              <a:tblGrid>
                <a:gridCol w="2574324">
                  <a:extLst>
                    <a:ext uri="{9D8B030D-6E8A-4147-A177-3AD203B41FA5}">
                      <a16:colId xmlns:a16="http://schemas.microsoft.com/office/drawing/2014/main" val="2570696356"/>
                    </a:ext>
                  </a:extLst>
                </a:gridCol>
                <a:gridCol w="3001982">
                  <a:extLst>
                    <a:ext uri="{9D8B030D-6E8A-4147-A177-3AD203B41FA5}">
                      <a16:colId xmlns:a16="http://schemas.microsoft.com/office/drawing/2014/main" val="644702564"/>
                    </a:ext>
                  </a:extLst>
                </a:gridCol>
                <a:gridCol w="2788156">
                  <a:extLst>
                    <a:ext uri="{9D8B030D-6E8A-4147-A177-3AD203B41FA5}">
                      <a16:colId xmlns:a16="http://schemas.microsoft.com/office/drawing/2014/main" val="1417811130"/>
                    </a:ext>
                  </a:extLst>
                </a:gridCol>
              </a:tblGrid>
              <a:tr h="266846">
                <a:tc gridSpan="3">
                  <a:txBody>
                    <a:bodyPr/>
                    <a:lstStyle/>
                    <a:p>
                      <a:pPr algn="ctr"/>
                      <a:r>
                        <a:rPr lang="en-US" sz="1600" dirty="0">
                          <a:solidFill>
                            <a:schemeClr val="tx1"/>
                          </a:solidFill>
                        </a:rPr>
                        <a:t>MCRC PSR HQ</a:t>
                      </a:r>
                    </a:p>
                  </a:txBody>
                  <a:tcPr>
                    <a:solidFill>
                      <a:srgbClr val="00B05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6932345"/>
                  </a:ext>
                </a:extLst>
              </a:tr>
              <a:tr h="266846">
                <a:tc>
                  <a:txBody>
                    <a:bodyPr/>
                    <a:lstStyle/>
                    <a:p>
                      <a:r>
                        <a:rPr lang="en-US" sz="1600"/>
                        <a:t>Branch Head</a:t>
                      </a:r>
                    </a:p>
                  </a:txBody>
                  <a:tcPr/>
                </a:tc>
                <a:tc>
                  <a:txBody>
                    <a:bodyPr/>
                    <a:lstStyle/>
                    <a:p>
                      <a:r>
                        <a:rPr lang="en-US" sz="1600"/>
                        <a:t>LtCol Green, M.</a:t>
                      </a:r>
                    </a:p>
                  </a:txBody>
                  <a:tcPr/>
                </a:tc>
                <a:tc>
                  <a:txBody>
                    <a:bodyPr/>
                    <a:lstStyle/>
                    <a:p>
                      <a:r>
                        <a:rPr lang="en-US" sz="1600"/>
                        <a:t>571-559-4635</a:t>
                      </a:r>
                    </a:p>
                  </a:txBody>
                  <a:tcPr/>
                </a:tc>
                <a:extLst>
                  <a:ext uri="{0D108BD9-81ED-4DB2-BD59-A6C34878D82A}">
                    <a16:rowId xmlns:a16="http://schemas.microsoft.com/office/drawing/2014/main" val="4038822562"/>
                  </a:ext>
                </a:extLst>
              </a:tr>
              <a:tr h="266846">
                <a:tc>
                  <a:txBody>
                    <a:bodyPr/>
                    <a:lstStyle/>
                    <a:p>
                      <a:pPr lvl="0">
                        <a:buNone/>
                      </a:pPr>
                      <a:r>
                        <a:rPr lang="en-US" sz="1600"/>
                        <a:t>Deputy Branch Head</a:t>
                      </a:r>
                    </a:p>
                  </a:txBody>
                  <a:tcPr/>
                </a:tc>
                <a:tc>
                  <a:txBody>
                    <a:bodyPr/>
                    <a:lstStyle/>
                    <a:p>
                      <a:pPr lvl="0">
                        <a:buNone/>
                      </a:pPr>
                      <a:r>
                        <a:rPr lang="en-US" sz="1600"/>
                        <a:t>Maj Torres, J.J.</a:t>
                      </a:r>
                    </a:p>
                  </a:txBody>
                  <a:tcPr/>
                </a:tc>
                <a:tc>
                  <a:txBody>
                    <a:bodyPr/>
                    <a:lstStyle/>
                    <a:p>
                      <a:pPr lvl="0">
                        <a:buNone/>
                      </a:pPr>
                      <a:r>
                        <a:rPr lang="en-US" sz="1600"/>
                        <a:t>703-784-9868</a:t>
                      </a:r>
                    </a:p>
                  </a:txBody>
                  <a:tcPr/>
                </a:tc>
                <a:extLst>
                  <a:ext uri="{0D108BD9-81ED-4DB2-BD59-A6C34878D82A}">
                    <a16:rowId xmlns:a16="http://schemas.microsoft.com/office/drawing/2014/main" val="2655467039"/>
                  </a:ext>
                </a:extLst>
              </a:tr>
              <a:tr h="266846">
                <a:tc>
                  <a:txBody>
                    <a:bodyPr/>
                    <a:lstStyle/>
                    <a:p>
                      <a:pPr lvl="0">
                        <a:buNone/>
                      </a:pPr>
                      <a:r>
                        <a:rPr lang="en-US" sz="1600"/>
                        <a:t>Branch Chief</a:t>
                      </a:r>
                    </a:p>
                  </a:txBody>
                  <a:tcPr/>
                </a:tc>
                <a:tc>
                  <a:txBody>
                    <a:bodyPr/>
                    <a:lstStyle/>
                    <a:p>
                      <a:pPr lvl="0">
                        <a:buNone/>
                      </a:pPr>
                      <a:r>
                        <a:rPr lang="en-US" sz="1600" dirty="0"/>
                        <a:t>MGySgt Lynch, A.J.</a:t>
                      </a:r>
                    </a:p>
                  </a:txBody>
                  <a:tcPr/>
                </a:tc>
                <a:tc>
                  <a:txBody>
                    <a:bodyPr/>
                    <a:lstStyle/>
                    <a:p>
                      <a:pPr lvl="0">
                        <a:buNone/>
                      </a:pPr>
                      <a:r>
                        <a:rPr lang="en-US" sz="1600" dirty="0"/>
                        <a:t>703-784-9900</a:t>
                      </a:r>
                    </a:p>
                  </a:txBody>
                  <a:tcPr/>
                </a:tc>
                <a:extLst>
                  <a:ext uri="{0D108BD9-81ED-4DB2-BD59-A6C34878D82A}">
                    <a16:rowId xmlns:a16="http://schemas.microsoft.com/office/drawing/2014/main" val="606765896"/>
                  </a:ext>
                </a:extLst>
              </a:tr>
              <a:tr h="266846">
                <a:tc>
                  <a:txBody>
                    <a:bodyPr/>
                    <a:lstStyle/>
                    <a:p>
                      <a:pPr lvl="0">
                        <a:buNone/>
                      </a:pPr>
                      <a:r>
                        <a:rPr lang="en-US" sz="1600"/>
                        <a:t>Operations Chief</a:t>
                      </a:r>
                    </a:p>
                  </a:txBody>
                  <a:tcPr/>
                </a:tc>
                <a:tc>
                  <a:txBody>
                    <a:bodyPr/>
                    <a:lstStyle/>
                    <a:p>
                      <a:pPr lvl="0">
                        <a:buNone/>
                      </a:pPr>
                      <a:r>
                        <a:rPr lang="en-US" sz="1600" dirty="0"/>
                        <a:t>MSgt Samperisi, D.B.</a:t>
                      </a:r>
                    </a:p>
                  </a:txBody>
                  <a:tcPr/>
                </a:tc>
                <a:tc>
                  <a:txBody>
                    <a:bodyPr/>
                    <a:lstStyle/>
                    <a:p>
                      <a:pPr lvl="0">
                        <a:buNone/>
                      </a:pPr>
                      <a:r>
                        <a:rPr lang="en-US" sz="1600" dirty="0"/>
                        <a:t>703-784-9900</a:t>
                      </a:r>
                    </a:p>
                  </a:txBody>
                  <a:tcPr/>
                </a:tc>
                <a:extLst>
                  <a:ext uri="{0D108BD9-81ED-4DB2-BD59-A6C34878D82A}">
                    <a16:rowId xmlns:a16="http://schemas.microsoft.com/office/drawing/2014/main" val="4166528689"/>
                  </a:ext>
                </a:extLst>
              </a:tr>
            </a:tbl>
          </a:graphicData>
        </a:graphic>
      </p:graphicFrame>
      <p:graphicFrame>
        <p:nvGraphicFramePr>
          <p:cNvPr id="5" name="Table 4">
            <a:extLst>
              <a:ext uri="{FF2B5EF4-FFF2-40B4-BE49-F238E27FC236}">
                <a16:creationId xmlns:a16="http://schemas.microsoft.com/office/drawing/2014/main" id="{84153710-BBF1-A41C-35E6-7C4A08B2AAAC}"/>
              </a:ext>
            </a:extLst>
          </p:cNvPr>
          <p:cNvGraphicFramePr>
            <a:graphicFrameLocks noGrp="1"/>
          </p:cNvGraphicFramePr>
          <p:nvPr>
            <p:extLst>
              <p:ext uri="{D42A27DB-BD31-4B8C-83A1-F6EECF244321}">
                <p14:modId xmlns:p14="http://schemas.microsoft.com/office/powerpoint/2010/main" val="107229132"/>
              </p:ext>
            </p:extLst>
          </p:nvPr>
        </p:nvGraphicFramePr>
        <p:xfrm>
          <a:off x="388355" y="3142147"/>
          <a:ext cx="8364464" cy="1676400"/>
        </p:xfrm>
        <a:graphic>
          <a:graphicData uri="http://schemas.openxmlformats.org/drawingml/2006/table">
            <a:tbl>
              <a:tblPr firstRow="1" bandRow="1">
                <a:tableStyleId>{5C22544A-7EE6-4342-B048-85BDC9FD1C3A}</a:tableStyleId>
              </a:tblPr>
              <a:tblGrid>
                <a:gridCol w="2596389">
                  <a:extLst>
                    <a:ext uri="{9D8B030D-6E8A-4147-A177-3AD203B41FA5}">
                      <a16:colId xmlns:a16="http://schemas.microsoft.com/office/drawing/2014/main" val="2570696356"/>
                    </a:ext>
                  </a:extLst>
                </a:gridCol>
                <a:gridCol w="2979919">
                  <a:extLst>
                    <a:ext uri="{9D8B030D-6E8A-4147-A177-3AD203B41FA5}">
                      <a16:colId xmlns:a16="http://schemas.microsoft.com/office/drawing/2014/main" val="644702564"/>
                    </a:ext>
                  </a:extLst>
                </a:gridCol>
                <a:gridCol w="2788156">
                  <a:extLst>
                    <a:ext uri="{9D8B030D-6E8A-4147-A177-3AD203B41FA5}">
                      <a16:colId xmlns:a16="http://schemas.microsoft.com/office/drawing/2014/main" val="1417811130"/>
                    </a:ext>
                  </a:extLst>
                </a:gridCol>
              </a:tblGrid>
              <a:tr h="266846">
                <a:tc gridSpan="3">
                  <a:txBody>
                    <a:bodyPr/>
                    <a:lstStyle/>
                    <a:p>
                      <a:pPr lvl="0" algn="ctr">
                        <a:buNone/>
                      </a:pPr>
                      <a:r>
                        <a:rPr lang="en-US" sz="1600" dirty="0">
                          <a:solidFill>
                            <a:schemeClr val="tx1"/>
                          </a:solidFill>
                        </a:rPr>
                        <a:t>Eastern Recruiting Region</a:t>
                      </a:r>
                    </a:p>
                  </a:txBody>
                  <a:tcPr>
                    <a:solidFill>
                      <a:srgbClr val="FF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6932345"/>
                  </a:ext>
                </a:extLst>
              </a:tr>
              <a:tr h="266846">
                <a:tc>
                  <a:txBody>
                    <a:bodyPr/>
                    <a:lstStyle/>
                    <a:p>
                      <a:r>
                        <a:rPr lang="en-US" sz="1600"/>
                        <a:t>ERR Branch Head</a:t>
                      </a:r>
                    </a:p>
                  </a:txBody>
                  <a:tcPr/>
                </a:tc>
                <a:tc>
                  <a:txBody>
                    <a:bodyPr/>
                    <a:lstStyle/>
                    <a:p>
                      <a:pPr lvl="0">
                        <a:buNone/>
                      </a:pPr>
                      <a:r>
                        <a:rPr lang="en-US" sz="1600"/>
                        <a:t>Maj </a:t>
                      </a:r>
                      <a:r>
                        <a:rPr lang="en-US" sz="1600" err="1"/>
                        <a:t>Jurczynski</a:t>
                      </a:r>
                      <a:r>
                        <a:rPr lang="en-US" sz="1600"/>
                        <a:t>, C.J.</a:t>
                      </a:r>
                    </a:p>
                  </a:txBody>
                  <a:tcPr/>
                </a:tc>
                <a:tc>
                  <a:txBody>
                    <a:bodyPr/>
                    <a:lstStyle/>
                    <a:p>
                      <a:r>
                        <a:rPr lang="en-US" sz="1600"/>
                        <a:t>843-228-4751</a:t>
                      </a:r>
                    </a:p>
                  </a:txBody>
                  <a:tcPr/>
                </a:tc>
                <a:extLst>
                  <a:ext uri="{0D108BD9-81ED-4DB2-BD59-A6C34878D82A}">
                    <a16:rowId xmlns:a16="http://schemas.microsoft.com/office/drawing/2014/main" val="4038822562"/>
                  </a:ext>
                </a:extLst>
              </a:tr>
              <a:tr h="266846">
                <a:tc>
                  <a:txBody>
                    <a:bodyPr/>
                    <a:lstStyle/>
                    <a:p>
                      <a:pPr lvl="0">
                        <a:buNone/>
                      </a:pPr>
                      <a:r>
                        <a:rPr lang="en-US" sz="1600"/>
                        <a:t>PSRS-01 (Northeast)</a:t>
                      </a:r>
                    </a:p>
                  </a:txBody>
                  <a:tcPr/>
                </a:tc>
                <a:tc>
                  <a:txBody>
                    <a:bodyPr/>
                    <a:lstStyle/>
                    <a:p>
                      <a:pPr lvl="0">
                        <a:buNone/>
                      </a:pPr>
                      <a:r>
                        <a:rPr lang="en-US" sz="1600"/>
                        <a:t>Maj Saglimbene, R.</a:t>
                      </a:r>
                    </a:p>
                  </a:txBody>
                  <a:tcPr/>
                </a:tc>
                <a:tc>
                  <a:txBody>
                    <a:bodyPr/>
                    <a:lstStyle/>
                    <a:p>
                      <a:pPr lvl="0">
                        <a:buNone/>
                      </a:pPr>
                      <a:r>
                        <a:rPr lang="en-US" sz="1600"/>
                        <a:t>516-824-3092 / 413-519-0337</a:t>
                      </a:r>
                    </a:p>
                  </a:txBody>
                  <a:tcPr/>
                </a:tc>
                <a:extLst>
                  <a:ext uri="{0D108BD9-81ED-4DB2-BD59-A6C34878D82A}">
                    <a16:rowId xmlns:a16="http://schemas.microsoft.com/office/drawing/2014/main" val="2655467039"/>
                  </a:ext>
                </a:extLst>
              </a:tr>
              <a:tr h="266846">
                <a:tc>
                  <a:txBody>
                    <a:bodyPr/>
                    <a:lstStyle/>
                    <a:p>
                      <a:pPr lvl="0">
                        <a:buNone/>
                      </a:pPr>
                      <a:r>
                        <a:rPr lang="en-US" sz="1600"/>
                        <a:t>PSRS-04 (Mid-Atlantic)</a:t>
                      </a:r>
                    </a:p>
                  </a:txBody>
                  <a:tcPr/>
                </a:tc>
                <a:tc>
                  <a:txBody>
                    <a:bodyPr/>
                    <a:lstStyle/>
                    <a:p>
                      <a:pPr lvl="0">
                        <a:buNone/>
                      </a:pPr>
                      <a:r>
                        <a:rPr lang="en-US" sz="1600"/>
                        <a:t>Maj Gates Jr., P.J.</a:t>
                      </a:r>
                    </a:p>
                  </a:txBody>
                  <a:tcPr/>
                </a:tc>
                <a:tc>
                  <a:txBody>
                    <a:bodyPr/>
                    <a:lstStyle/>
                    <a:p>
                      <a:pPr lvl="0">
                        <a:buNone/>
                      </a:pPr>
                      <a:r>
                        <a:rPr lang="en-US" sz="1600"/>
                        <a:t>717-770-8103</a:t>
                      </a:r>
                    </a:p>
                  </a:txBody>
                  <a:tcPr/>
                </a:tc>
                <a:extLst>
                  <a:ext uri="{0D108BD9-81ED-4DB2-BD59-A6C34878D82A}">
                    <a16:rowId xmlns:a16="http://schemas.microsoft.com/office/drawing/2014/main" val="606765896"/>
                  </a:ext>
                </a:extLst>
              </a:tr>
              <a:tr h="266846">
                <a:tc>
                  <a:txBody>
                    <a:bodyPr/>
                    <a:lstStyle/>
                    <a:p>
                      <a:pPr lvl="0">
                        <a:buNone/>
                      </a:pPr>
                      <a:r>
                        <a:rPr lang="en-US" sz="1600"/>
                        <a:t>PSRS-06 (Southeast)</a:t>
                      </a:r>
                    </a:p>
                  </a:txBody>
                  <a:tcPr/>
                </a:tc>
                <a:tc>
                  <a:txBody>
                    <a:bodyPr/>
                    <a:lstStyle/>
                    <a:p>
                      <a:pPr lvl="0">
                        <a:buNone/>
                      </a:pPr>
                      <a:r>
                        <a:rPr lang="en-US" sz="1600"/>
                        <a:t>Maj Patrone, W.T.</a:t>
                      </a:r>
                    </a:p>
                  </a:txBody>
                  <a:tcPr/>
                </a:tc>
                <a:tc>
                  <a:txBody>
                    <a:bodyPr/>
                    <a:lstStyle/>
                    <a:p>
                      <a:pPr lvl="0">
                        <a:buNone/>
                      </a:pPr>
                      <a:r>
                        <a:rPr lang="en-US" sz="1600" dirty="0"/>
                        <a:t>843-228-4437 / 678-655-3418</a:t>
                      </a:r>
                    </a:p>
                  </a:txBody>
                  <a:tcPr/>
                </a:tc>
                <a:extLst>
                  <a:ext uri="{0D108BD9-81ED-4DB2-BD59-A6C34878D82A}">
                    <a16:rowId xmlns:a16="http://schemas.microsoft.com/office/drawing/2014/main" val="4166528689"/>
                  </a:ext>
                </a:extLst>
              </a:tr>
            </a:tbl>
          </a:graphicData>
        </a:graphic>
      </p:graphicFrame>
      <p:graphicFrame>
        <p:nvGraphicFramePr>
          <p:cNvPr id="6" name="Table 5">
            <a:extLst>
              <a:ext uri="{FF2B5EF4-FFF2-40B4-BE49-F238E27FC236}">
                <a16:creationId xmlns:a16="http://schemas.microsoft.com/office/drawing/2014/main" id="{3A8B31BA-75E6-871B-18F7-B3F5C7255E87}"/>
              </a:ext>
            </a:extLst>
          </p:cNvPr>
          <p:cNvGraphicFramePr>
            <a:graphicFrameLocks noGrp="1"/>
          </p:cNvGraphicFramePr>
          <p:nvPr>
            <p:extLst>
              <p:ext uri="{D42A27DB-BD31-4B8C-83A1-F6EECF244321}">
                <p14:modId xmlns:p14="http://schemas.microsoft.com/office/powerpoint/2010/main" val="3886143919"/>
              </p:ext>
            </p:extLst>
          </p:nvPr>
        </p:nvGraphicFramePr>
        <p:xfrm>
          <a:off x="388355" y="5048617"/>
          <a:ext cx="8364463" cy="1676400"/>
        </p:xfrm>
        <a:graphic>
          <a:graphicData uri="http://schemas.openxmlformats.org/drawingml/2006/table">
            <a:tbl>
              <a:tblPr firstRow="1" bandRow="1">
                <a:tableStyleId>{5C22544A-7EE6-4342-B048-85BDC9FD1C3A}</a:tableStyleId>
              </a:tblPr>
              <a:tblGrid>
                <a:gridCol w="2581679">
                  <a:extLst>
                    <a:ext uri="{9D8B030D-6E8A-4147-A177-3AD203B41FA5}">
                      <a16:colId xmlns:a16="http://schemas.microsoft.com/office/drawing/2014/main" val="2570696356"/>
                    </a:ext>
                  </a:extLst>
                </a:gridCol>
                <a:gridCol w="2994628">
                  <a:extLst>
                    <a:ext uri="{9D8B030D-6E8A-4147-A177-3AD203B41FA5}">
                      <a16:colId xmlns:a16="http://schemas.microsoft.com/office/drawing/2014/main" val="644702564"/>
                    </a:ext>
                  </a:extLst>
                </a:gridCol>
                <a:gridCol w="2788156">
                  <a:extLst>
                    <a:ext uri="{9D8B030D-6E8A-4147-A177-3AD203B41FA5}">
                      <a16:colId xmlns:a16="http://schemas.microsoft.com/office/drawing/2014/main" val="1417811130"/>
                    </a:ext>
                  </a:extLst>
                </a:gridCol>
              </a:tblGrid>
              <a:tr h="266846">
                <a:tc gridSpan="3">
                  <a:txBody>
                    <a:bodyPr/>
                    <a:lstStyle/>
                    <a:p>
                      <a:pPr lvl="0" algn="ctr">
                        <a:buNone/>
                      </a:pPr>
                      <a:r>
                        <a:rPr lang="en-US" sz="1600"/>
                        <a:t>Western Recruiting Region</a:t>
                      </a:r>
                    </a:p>
                  </a:txBody>
                  <a:tcPr>
                    <a:solidFill>
                      <a:srgbClr val="0000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6932345"/>
                  </a:ext>
                </a:extLst>
              </a:tr>
              <a:tr h="266846">
                <a:tc>
                  <a:txBody>
                    <a:bodyPr/>
                    <a:lstStyle/>
                    <a:p>
                      <a:r>
                        <a:rPr lang="en-US" sz="1600"/>
                        <a:t>WRR Branch Head</a:t>
                      </a:r>
                    </a:p>
                  </a:txBody>
                  <a:tcPr/>
                </a:tc>
                <a:tc>
                  <a:txBody>
                    <a:bodyPr/>
                    <a:lstStyle/>
                    <a:p>
                      <a:pPr lvl="0">
                        <a:buNone/>
                      </a:pPr>
                      <a:r>
                        <a:rPr lang="en-US" sz="1600"/>
                        <a:t>Maj Morgan, J.K.</a:t>
                      </a:r>
                    </a:p>
                  </a:txBody>
                  <a:tcPr/>
                </a:tc>
                <a:tc>
                  <a:txBody>
                    <a:bodyPr/>
                    <a:lstStyle/>
                    <a:p>
                      <a:r>
                        <a:rPr lang="en-US" sz="1600"/>
                        <a:t>619-524-8809</a:t>
                      </a:r>
                    </a:p>
                  </a:txBody>
                  <a:tcPr/>
                </a:tc>
                <a:extLst>
                  <a:ext uri="{0D108BD9-81ED-4DB2-BD59-A6C34878D82A}">
                    <a16:rowId xmlns:a16="http://schemas.microsoft.com/office/drawing/2014/main" val="4038822562"/>
                  </a:ext>
                </a:extLst>
              </a:tr>
              <a:tr h="266846">
                <a:tc>
                  <a:txBody>
                    <a:bodyPr/>
                    <a:lstStyle/>
                    <a:p>
                      <a:pPr lvl="0">
                        <a:buNone/>
                      </a:pPr>
                      <a:r>
                        <a:rPr lang="en-US" sz="1600"/>
                        <a:t>PSRS-08 (Southwest/Central)</a:t>
                      </a:r>
                    </a:p>
                  </a:txBody>
                  <a:tcPr/>
                </a:tc>
                <a:tc>
                  <a:txBody>
                    <a:bodyPr/>
                    <a:lstStyle/>
                    <a:p>
                      <a:pPr lvl="0">
                        <a:buNone/>
                      </a:pPr>
                      <a:r>
                        <a:rPr lang="en-US" sz="1600"/>
                        <a:t>Maj Brown Jr., P.L.</a:t>
                      </a:r>
                    </a:p>
                  </a:txBody>
                  <a:tcPr/>
                </a:tc>
                <a:tc>
                  <a:txBody>
                    <a:bodyPr/>
                    <a:lstStyle/>
                    <a:p>
                      <a:pPr lvl="0">
                        <a:buNone/>
                      </a:pPr>
                      <a:r>
                        <a:rPr lang="en-US" sz="1600"/>
                        <a:t>817-738-6260</a:t>
                      </a:r>
                    </a:p>
                  </a:txBody>
                  <a:tcPr/>
                </a:tc>
                <a:extLst>
                  <a:ext uri="{0D108BD9-81ED-4DB2-BD59-A6C34878D82A}">
                    <a16:rowId xmlns:a16="http://schemas.microsoft.com/office/drawing/2014/main" val="2655467039"/>
                  </a:ext>
                </a:extLst>
              </a:tr>
              <a:tr h="266846">
                <a:tc>
                  <a:txBody>
                    <a:bodyPr/>
                    <a:lstStyle/>
                    <a:p>
                      <a:pPr lvl="0">
                        <a:buNone/>
                      </a:pPr>
                      <a:r>
                        <a:rPr lang="en-US" sz="1600"/>
                        <a:t>PSRS-09 (Midwest)</a:t>
                      </a:r>
                    </a:p>
                  </a:txBody>
                  <a:tcPr/>
                </a:tc>
                <a:tc>
                  <a:txBody>
                    <a:bodyPr/>
                    <a:lstStyle/>
                    <a:p>
                      <a:pPr lvl="0">
                        <a:buNone/>
                      </a:pPr>
                      <a:r>
                        <a:rPr lang="en-US" sz="1600"/>
                        <a:t>Maj Muma, C.A.</a:t>
                      </a:r>
                    </a:p>
                  </a:txBody>
                  <a:tcPr/>
                </a:tc>
                <a:tc>
                  <a:txBody>
                    <a:bodyPr/>
                    <a:lstStyle/>
                    <a:p>
                      <a:pPr lvl="0">
                        <a:buNone/>
                      </a:pPr>
                      <a:r>
                        <a:rPr lang="en-US" sz="1600"/>
                        <a:t>847-857-6181</a:t>
                      </a:r>
                    </a:p>
                  </a:txBody>
                  <a:tcPr/>
                </a:tc>
                <a:extLst>
                  <a:ext uri="{0D108BD9-81ED-4DB2-BD59-A6C34878D82A}">
                    <a16:rowId xmlns:a16="http://schemas.microsoft.com/office/drawing/2014/main" val="606765896"/>
                  </a:ext>
                </a:extLst>
              </a:tr>
              <a:tr h="266846">
                <a:tc>
                  <a:txBody>
                    <a:bodyPr/>
                    <a:lstStyle/>
                    <a:p>
                      <a:pPr lvl="0">
                        <a:buNone/>
                      </a:pPr>
                      <a:r>
                        <a:rPr lang="en-US" sz="1600"/>
                        <a:t>PSRS-12 (West Coast)</a:t>
                      </a:r>
                    </a:p>
                  </a:txBody>
                  <a:tcPr/>
                </a:tc>
                <a:tc>
                  <a:txBody>
                    <a:bodyPr/>
                    <a:lstStyle/>
                    <a:p>
                      <a:pPr lvl="0">
                        <a:buNone/>
                      </a:pPr>
                      <a:r>
                        <a:rPr lang="en-US" sz="1600"/>
                        <a:t>Maj Mohler, R.A.</a:t>
                      </a:r>
                    </a:p>
                  </a:txBody>
                  <a:tcPr/>
                </a:tc>
                <a:tc>
                  <a:txBody>
                    <a:bodyPr/>
                    <a:lstStyle/>
                    <a:p>
                      <a:pPr lvl="0">
                        <a:buNone/>
                      </a:pPr>
                      <a:r>
                        <a:rPr lang="en-US" sz="1600"/>
                        <a:t>760-763-3524</a:t>
                      </a:r>
                    </a:p>
                  </a:txBody>
                  <a:tcPr/>
                </a:tc>
                <a:extLst>
                  <a:ext uri="{0D108BD9-81ED-4DB2-BD59-A6C34878D82A}">
                    <a16:rowId xmlns:a16="http://schemas.microsoft.com/office/drawing/2014/main" val="4166528689"/>
                  </a:ext>
                </a:extLst>
              </a:tr>
            </a:tbl>
          </a:graphicData>
        </a:graphic>
      </p:graphicFrame>
    </p:spTree>
    <p:extLst>
      <p:ext uri="{BB962C8B-B14F-4D97-AF65-F5344CB8AC3E}">
        <p14:creationId xmlns:p14="http://schemas.microsoft.com/office/powerpoint/2010/main" val="3110798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ln>
                  <a:solidFill>
                    <a:schemeClr val="bg1"/>
                  </a:solidFill>
                </a:ln>
              </a:rPr>
              <a:t>QUESTIONS</a:t>
            </a:r>
          </a:p>
        </p:txBody>
      </p:sp>
    </p:spTree>
    <p:extLst>
      <p:ext uri="{BB962C8B-B14F-4D97-AF65-F5344CB8AC3E}">
        <p14:creationId xmlns:p14="http://schemas.microsoft.com/office/powerpoint/2010/main" val="1008742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PSR Mission</a:t>
            </a:r>
          </a:p>
          <a:p>
            <a:r>
              <a:rPr lang="en-US" sz="2400" dirty="0"/>
              <a:t>PSR Structure, Distribution, and Operating Environment</a:t>
            </a:r>
          </a:p>
          <a:p>
            <a:r>
              <a:rPr lang="en-US" sz="2400" dirty="0"/>
              <a:t>PSR Responsibilities</a:t>
            </a:r>
          </a:p>
          <a:p>
            <a:r>
              <a:rPr lang="en-US" sz="2400" dirty="0"/>
              <a:t>PSR FY23/24 Mission</a:t>
            </a:r>
            <a:endParaRPr lang="en-US" sz="2000" dirty="0"/>
          </a:p>
          <a:p>
            <a:r>
              <a:rPr lang="en-US" sz="2400" dirty="0"/>
              <a:t>PSR Join Processes</a:t>
            </a:r>
          </a:p>
          <a:p>
            <a:r>
              <a:rPr lang="en-US" sz="2400" dirty="0"/>
              <a:t>PSR and IMA Relations</a:t>
            </a:r>
          </a:p>
          <a:p>
            <a:r>
              <a:rPr lang="en-US" sz="2400" dirty="0"/>
              <a:t>Rejection of Accession (ROA)</a:t>
            </a:r>
          </a:p>
          <a:p>
            <a:endParaRPr lang="en-US" sz="2400" dirty="0"/>
          </a:p>
          <a:p>
            <a:pPr marL="457200" lvl="1" indent="0">
              <a:buNone/>
            </a:pPr>
            <a:endParaRPr lang="en-US" dirty="0"/>
          </a:p>
        </p:txBody>
      </p:sp>
      <p:sp>
        <p:nvSpPr>
          <p:cNvPr id="4" name="Slide Number Placeholder 3"/>
          <p:cNvSpPr>
            <a:spLocks noGrp="1"/>
          </p:cNvSpPr>
          <p:nvPr>
            <p:ph type="sldNum" sz="quarter" idx="4294967295"/>
          </p:nvPr>
        </p:nvSpPr>
        <p:spPr>
          <a:xfrm>
            <a:off x="8684545" y="6492875"/>
            <a:ext cx="459455" cy="365125"/>
          </a:xfrm>
          <a:prstGeom prst="rect">
            <a:avLst/>
          </a:prstGeom>
        </p:spPr>
        <p:txBody>
          <a:bodyPr/>
          <a:lstStyle/>
          <a:p>
            <a:pPr algn="ctr">
              <a:defRPr/>
            </a:pPr>
            <a:fld id="{C885B438-EB79-4708-A130-2B5E1DD10B1A}" type="slidenum">
              <a:rPr lang="en-US" sz="1200" smtClean="0">
                <a:solidFill>
                  <a:schemeClr val="tx1"/>
                </a:solidFill>
              </a:rPr>
              <a:pPr algn="ctr">
                <a:defRPr/>
              </a:pPr>
              <a:t>2</a:t>
            </a:fld>
            <a:endParaRPr lang="en-US" sz="1200">
              <a:solidFill>
                <a:schemeClr val="tx1"/>
              </a:solidFill>
            </a:endParaRPr>
          </a:p>
        </p:txBody>
      </p:sp>
      <p:sp>
        <p:nvSpPr>
          <p:cNvPr id="5" name="Rectangle 11">
            <a:extLst>
              <a:ext uri="{FF2B5EF4-FFF2-40B4-BE49-F238E27FC236}">
                <a16:creationId xmlns:a16="http://schemas.microsoft.com/office/drawing/2014/main" id="{520DF5C9-A40C-1322-FCA3-D8B59C3BD41C}"/>
              </a:ext>
            </a:extLst>
          </p:cNvPr>
          <p:cNvSpPr txBox="1">
            <a:spLocks noChangeArrowheads="1"/>
          </p:cNvSpPr>
          <p:nvPr/>
        </p:nvSpPr>
        <p:spPr bwMode="auto">
          <a:xfrm>
            <a:off x="0" y="581500"/>
            <a:ext cx="9144000" cy="649288"/>
          </a:xfrm>
          <a:prstGeom prst="rect">
            <a:avLst/>
          </a:prstGeom>
          <a:noFill/>
          <a:ln w="9525">
            <a:noFill/>
            <a:miter lim="800000"/>
            <a:headEnd/>
            <a:tailEnd/>
          </a:ln>
          <a:effectLst/>
        </p:spPr>
        <p:txBody>
          <a:bodyPr lIns="91354" tIns="45678" rIns="91354" bIns="45678" anchor="ctr"/>
          <a:lstStyle/>
          <a:p>
            <a:pPr algn="ctr" eaLnBrk="0" fontAlgn="base" hangingPunct="0">
              <a:spcBef>
                <a:spcPct val="0"/>
              </a:spcBef>
              <a:spcAft>
                <a:spcPct val="0"/>
              </a:spcAft>
              <a:defRPr/>
            </a:pPr>
            <a:r>
              <a:rPr lang="en-US" sz="3600" b="1" u="sng" cap="small" dirty="0">
                <a:solidFill>
                  <a:srgbClr val="000000"/>
                </a:solidFill>
                <a:latin typeface="+mj-lt"/>
                <a:cs typeface="Calibri" pitchFamily="34" charset="0"/>
              </a:rPr>
              <a:t>A</a:t>
            </a:r>
            <a:r>
              <a:rPr lang="en-US" sz="3600" b="1" u="sng" dirty="0">
                <a:solidFill>
                  <a:srgbClr val="000000"/>
                </a:solidFill>
                <a:latin typeface="+mj-lt"/>
              </a:rPr>
              <a:t>genda</a:t>
            </a:r>
            <a:endParaRPr lang="en-US" sz="3600" b="1" u="sng" cap="small" dirty="0">
              <a:solidFill>
                <a:srgbClr val="000000"/>
              </a:solidFill>
              <a:latin typeface="+mj-lt"/>
              <a:cs typeface="Calibri" pitchFamily="34" charset="0"/>
            </a:endParaRPr>
          </a:p>
        </p:txBody>
      </p:sp>
    </p:spTree>
    <p:extLst>
      <p:ext uri="{BB962C8B-B14F-4D97-AF65-F5344CB8AC3E}">
        <p14:creationId xmlns:p14="http://schemas.microsoft.com/office/powerpoint/2010/main" val="3893385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2"/>
          <p:cNvSpPr>
            <a:spLocks noChangeArrowheads="1"/>
          </p:cNvSpPr>
          <p:nvPr/>
        </p:nvSpPr>
        <p:spPr bwMode="auto">
          <a:xfrm>
            <a:off x="152400" y="1714500"/>
            <a:ext cx="8839200" cy="4724400"/>
          </a:xfrm>
          <a:prstGeom prst="rect">
            <a:avLst/>
          </a:prstGeom>
          <a:noFill/>
          <a:ln w="9525">
            <a:noFill/>
            <a:miter lim="800000"/>
            <a:headEnd/>
            <a:tailEnd/>
          </a:ln>
          <a:effectLst/>
        </p:spPr>
        <p:txBody>
          <a:bodyPr/>
          <a:lstStyle/>
          <a:p>
            <a:pPr algn="ctr">
              <a:spcBef>
                <a:spcPts val="0"/>
              </a:spcBef>
              <a:defRPr/>
            </a:pPr>
            <a:r>
              <a:rPr lang="en-US" sz="2800" dirty="0">
                <a:latin typeface="+mj-lt"/>
              </a:rPr>
              <a:t>R</a:t>
            </a:r>
            <a:r>
              <a:rPr lang="en-US" sz="2800" b="0" dirty="0">
                <a:solidFill>
                  <a:schemeClr val="tx1"/>
                </a:solidFill>
                <a:latin typeface="+mj-lt"/>
              </a:rPr>
              <a:t>ecruit prior service Marines to serve in one of three Selected Reserve (</a:t>
            </a:r>
            <a:r>
              <a:rPr lang="en-US" sz="2800" b="0" dirty="0" err="1">
                <a:solidFill>
                  <a:schemeClr val="tx1"/>
                </a:solidFill>
                <a:latin typeface="+mj-lt"/>
              </a:rPr>
              <a:t>SelRes</a:t>
            </a:r>
            <a:r>
              <a:rPr lang="en-US" sz="2800" b="0" dirty="0">
                <a:solidFill>
                  <a:schemeClr val="tx1"/>
                </a:solidFill>
                <a:latin typeface="+mj-lt"/>
              </a:rPr>
              <a:t>) component categories: the </a:t>
            </a:r>
            <a:r>
              <a:rPr lang="en-US" sz="2800" b="0" i="1" dirty="0">
                <a:solidFill>
                  <a:schemeClr val="tx1"/>
                </a:solidFill>
                <a:latin typeface="+mj-lt"/>
              </a:rPr>
              <a:t>Selected Marine Corps Reserve</a:t>
            </a:r>
            <a:r>
              <a:rPr lang="en-US" sz="2800" b="0" dirty="0">
                <a:solidFill>
                  <a:schemeClr val="tx1"/>
                </a:solidFill>
                <a:latin typeface="+mj-lt"/>
              </a:rPr>
              <a:t> (</a:t>
            </a:r>
            <a:r>
              <a:rPr lang="en-US" sz="2800" b="1" u="sng" dirty="0">
                <a:solidFill>
                  <a:schemeClr val="tx1"/>
                </a:solidFill>
                <a:latin typeface="+mj-lt"/>
              </a:rPr>
              <a:t>SMCR</a:t>
            </a:r>
            <a:r>
              <a:rPr lang="en-US" sz="2800" b="0" dirty="0">
                <a:solidFill>
                  <a:schemeClr val="tx1"/>
                </a:solidFill>
                <a:latin typeface="+mj-lt"/>
              </a:rPr>
              <a:t>), the </a:t>
            </a:r>
            <a:r>
              <a:rPr lang="en-US" sz="2800" b="0" i="1" dirty="0">
                <a:solidFill>
                  <a:schemeClr val="tx1"/>
                </a:solidFill>
                <a:latin typeface="+mj-lt"/>
              </a:rPr>
              <a:t>Individual Mobilization Augmentee </a:t>
            </a:r>
            <a:r>
              <a:rPr lang="en-US" sz="2800" b="0" dirty="0">
                <a:solidFill>
                  <a:schemeClr val="tx1"/>
                </a:solidFill>
                <a:latin typeface="+mj-lt"/>
              </a:rPr>
              <a:t>(</a:t>
            </a:r>
            <a:r>
              <a:rPr lang="en-US" sz="2800" b="1" u="sng" dirty="0">
                <a:solidFill>
                  <a:schemeClr val="tx1"/>
                </a:solidFill>
                <a:latin typeface="+mj-lt"/>
              </a:rPr>
              <a:t>IMA</a:t>
            </a:r>
            <a:r>
              <a:rPr lang="en-US" sz="2800" b="0" dirty="0">
                <a:solidFill>
                  <a:schemeClr val="tx1"/>
                </a:solidFill>
                <a:latin typeface="+mj-lt"/>
              </a:rPr>
              <a:t>) program, and the </a:t>
            </a:r>
            <a:r>
              <a:rPr lang="en-US" sz="2800" b="0" i="1" dirty="0">
                <a:solidFill>
                  <a:schemeClr val="tx1"/>
                </a:solidFill>
                <a:latin typeface="+mj-lt"/>
              </a:rPr>
              <a:t>Active Reserve </a:t>
            </a:r>
            <a:r>
              <a:rPr lang="en-US" sz="2800" b="0" dirty="0">
                <a:solidFill>
                  <a:schemeClr val="tx1"/>
                </a:solidFill>
                <a:latin typeface="+mj-lt"/>
              </a:rPr>
              <a:t>(</a:t>
            </a:r>
            <a:r>
              <a:rPr lang="en-US" sz="2800" b="1" u="sng" dirty="0">
                <a:solidFill>
                  <a:schemeClr val="tx1"/>
                </a:solidFill>
                <a:latin typeface="+mj-lt"/>
              </a:rPr>
              <a:t>AR</a:t>
            </a:r>
            <a:r>
              <a:rPr lang="en-US" sz="2800" b="0" dirty="0">
                <a:solidFill>
                  <a:schemeClr val="tx1"/>
                </a:solidFill>
                <a:latin typeface="+mj-lt"/>
              </a:rPr>
              <a:t>) program (enlisted only*).</a:t>
            </a:r>
          </a:p>
          <a:p>
            <a:pPr algn="ctr">
              <a:spcBef>
                <a:spcPts val="0"/>
              </a:spcBef>
              <a:defRPr/>
            </a:pPr>
            <a:endParaRPr lang="en-US" sz="2800" dirty="0">
              <a:latin typeface="+mj-lt"/>
            </a:endParaRPr>
          </a:p>
          <a:p>
            <a:pPr algn="ctr">
              <a:spcBef>
                <a:spcPts val="0"/>
              </a:spcBef>
              <a:defRPr/>
            </a:pPr>
            <a:endParaRPr lang="en-US" sz="2800" dirty="0">
              <a:solidFill>
                <a:schemeClr val="tx1"/>
              </a:solidFill>
              <a:latin typeface="+mj-lt"/>
            </a:endParaRPr>
          </a:p>
          <a:p>
            <a:pPr algn="ctr">
              <a:spcBef>
                <a:spcPts val="0"/>
              </a:spcBef>
              <a:defRPr/>
            </a:pPr>
            <a:endParaRPr lang="en-US" sz="2800" dirty="0">
              <a:solidFill>
                <a:schemeClr val="tx1"/>
              </a:solidFill>
              <a:latin typeface="+mj-lt"/>
            </a:endParaRPr>
          </a:p>
          <a:p>
            <a:pPr marL="800100" lvl="1" indent="-342900">
              <a:buFont typeface="Calibri Light" panose="020F0302020204030204" pitchFamily="34" charset="0"/>
              <a:buChar char="-"/>
            </a:pPr>
            <a:r>
              <a:rPr lang="en-US" sz="2000" b="0" dirty="0">
                <a:latin typeface="+mj-lt"/>
              </a:rPr>
              <a:t>Mission is directed via Manpower and Reserve Affairs Memo each FY.</a:t>
            </a:r>
          </a:p>
          <a:p>
            <a:pPr marL="800100" lvl="1" indent="-342900">
              <a:buFontTx/>
              <a:buChar char="-"/>
            </a:pPr>
            <a:r>
              <a:rPr lang="en-US" sz="2000" b="0" dirty="0">
                <a:latin typeface="+mj-lt"/>
              </a:rPr>
              <a:t>RA identifies requirements by category.</a:t>
            </a:r>
          </a:p>
          <a:p>
            <a:pPr marL="800100" lvl="1" indent="-342900">
              <a:buFontTx/>
              <a:buChar char="-"/>
            </a:pPr>
            <a:r>
              <a:rPr lang="en-US" sz="2000" b="0" dirty="0">
                <a:latin typeface="+mj-lt"/>
              </a:rPr>
              <a:t>MCRC apportions requirements to recruiting regions and districts.</a:t>
            </a:r>
            <a:endParaRPr lang="en-US" sz="2000" dirty="0">
              <a:latin typeface="+mj-lt"/>
            </a:endParaRPr>
          </a:p>
          <a:p>
            <a:pPr algn="ctr">
              <a:spcBef>
                <a:spcPts val="0"/>
              </a:spcBef>
              <a:defRPr/>
            </a:pPr>
            <a:endParaRPr lang="en-US" sz="2400" dirty="0">
              <a:solidFill>
                <a:schemeClr val="tx1"/>
              </a:solidFill>
            </a:endParaRPr>
          </a:p>
        </p:txBody>
      </p:sp>
      <p:sp>
        <p:nvSpPr>
          <p:cNvPr id="2" name="Rectangle 11">
            <a:extLst>
              <a:ext uri="{FF2B5EF4-FFF2-40B4-BE49-F238E27FC236}">
                <a16:creationId xmlns:a16="http://schemas.microsoft.com/office/drawing/2014/main" id="{4A85A613-D9D7-67C3-175A-FC1B4F67F23A}"/>
              </a:ext>
            </a:extLst>
          </p:cNvPr>
          <p:cNvSpPr txBox="1">
            <a:spLocks noChangeArrowheads="1"/>
          </p:cNvSpPr>
          <p:nvPr/>
        </p:nvSpPr>
        <p:spPr bwMode="auto">
          <a:xfrm>
            <a:off x="0" y="701566"/>
            <a:ext cx="9144000" cy="649288"/>
          </a:xfrm>
          <a:prstGeom prst="rect">
            <a:avLst/>
          </a:prstGeom>
          <a:noFill/>
          <a:ln w="9525">
            <a:noFill/>
            <a:miter lim="800000"/>
            <a:headEnd/>
            <a:tailEnd/>
          </a:ln>
          <a:effectLst/>
        </p:spPr>
        <p:txBody>
          <a:bodyPr lIns="91354" tIns="45678" rIns="91354" bIns="45678" anchor="ctr"/>
          <a:lstStyle/>
          <a:p>
            <a:pPr algn="ctr" eaLnBrk="0" fontAlgn="base" hangingPunct="0">
              <a:spcBef>
                <a:spcPct val="0"/>
              </a:spcBef>
              <a:spcAft>
                <a:spcPct val="0"/>
              </a:spcAft>
              <a:defRPr/>
            </a:pPr>
            <a:r>
              <a:rPr lang="en-US" sz="4000" b="1" u="sng" cap="small" dirty="0">
                <a:solidFill>
                  <a:srgbClr val="000000"/>
                </a:solidFill>
                <a:latin typeface="+mj-lt"/>
                <a:cs typeface="Calibri" pitchFamily="34" charset="0"/>
              </a:rPr>
              <a:t>PSR </a:t>
            </a:r>
            <a:r>
              <a:rPr lang="en-US" sz="4000" b="1" u="sng" dirty="0">
                <a:solidFill>
                  <a:srgbClr val="000000"/>
                </a:solidFill>
                <a:latin typeface="+mj-lt"/>
              </a:rPr>
              <a:t>Mission</a:t>
            </a:r>
            <a:endParaRPr lang="en-US" sz="4000" b="1" u="sng" cap="small" dirty="0">
              <a:solidFill>
                <a:srgbClr val="000000"/>
              </a:solidFill>
              <a:latin typeface="+mj-lt"/>
              <a:cs typeface="Calibri" pitchFamily="34" charset="0"/>
            </a:endParaRPr>
          </a:p>
        </p:txBody>
      </p:sp>
      <p:sp>
        <p:nvSpPr>
          <p:cNvPr id="3" name="TextBox 2">
            <a:extLst>
              <a:ext uri="{FF2B5EF4-FFF2-40B4-BE49-F238E27FC236}">
                <a16:creationId xmlns:a16="http://schemas.microsoft.com/office/drawing/2014/main" id="{41209B29-9A24-6435-4D01-122FBC674424}"/>
              </a:ext>
            </a:extLst>
          </p:cNvPr>
          <p:cNvSpPr txBox="1"/>
          <p:nvPr/>
        </p:nvSpPr>
        <p:spPr>
          <a:xfrm>
            <a:off x="0" y="6550223"/>
            <a:ext cx="4164345" cy="307777"/>
          </a:xfrm>
          <a:prstGeom prst="rect">
            <a:avLst/>
          </a:prstGeom>
          <a:noFill/>
        </p:spPr>
        <p:txBody>
          <a:bodyPr wrap="none" rtlCol="0">
            <a:spAutoFit/>
          </a:bodyPr>
          <a:lstStyle/>
          <a:p>
            <a:r>
              <a:rPr lang="en-US" sz="1400" b="1" i="1"/>
              <a:t>*FY24 mission testing with (3) AR Officer requirement</a:t>
            </a:r>
          </a:p>
        </p:txBody>
      </p:sp>
    </p:spTree>
    <p:extLst>
      <p:ext uri="{BB962C8B-B14F-4D97-AF65-F5344CB8AC3E}">
        <p14:creationId xmlns:p14="http://schemas.microsoft.com/office/powerpoint/2010/main" val="1343776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1332575"/>
            <a:ext cx="8786500" cy="5082773"/>
          </a:xfrm>
          <a:prstGeom prst="rect">
            <a:avLst/>
          </a:prstGeom>
        </p:spPr>
      </p:pic>
      <p:sp>
        <p:nvSpPr>
          <p:cNvPr id="25" name="TextBox 24"/>
          <p:cNvSpPr txBox="1"/>
          <p:nvPr/>
        </p:nvSpPr>
        <p:spPr>
          <a:xfrm>
            <a:off x="1541008" y="5703860"/>
            <a:ext cx="1367320" cy="230832"/>
          </a:xfrm>
          <a:prstGeom prst="rect">
            <a:avLst/>
          </a:prstGeom>
          <a:noFill/>
        </p:spPr>
        <p:txBody>
          <a:bodyPr wrap="square">
            <a:spAutoFit/>
          </a:bodyPr>
          <a:lstStyle/>
          <a:p>
            <a:pPr algn="ctr">
              <a:defRPr/>
            </a:pPr>
            <a:r>
              <a:rPr lang="en-US" sz="900">
                <a:latin typeface="+mn-lt"/>
              </a:rPr>
              <a:t>Hawaii (PSRSS San Diego)</a:t>
            </a: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408" y="5491140"/>
            <a:ext cx="1371600" cy="1078356"/>
          </a:xfrm>
          <a:prstGeom prst="rect">
            <a:avLst/>
          </a:prstGeom>
          <a:ln>
            <a:solidFill>
              <a:schemeClr val="tx1"/>
            </a:solidFill>
          </a:ln>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7722" y="5914221"/>
            <a:ext cx="893892" cy="668495"/>
          </a:xfrm>
          <a:prstGeom prst="rect">
            <a:avLst/>
          </a:prstGeom>
          <a:ln>
            <a:solidFill>
              <a:schemeClr val="tx1"/>
            </a:solidFill>
          </a:ln>
        </p:spPr>
      </p:pic>
      <p:sp>
        <p:nvSpPr>
          <p:cNvPr id="33" name="TextBox 32"/>
          <p:cNvSpPr txBox="1"/>
          <p:nvPr/>
        </p:nvSpPr>
        <p:spPr>
          <a:xfrm>
            <a:off x="123825" y="5263531"/>
            <a:ext cx="1417183" cy="230832"/>
          </a:xfrm>
          <a:prstGeom prst="rect">
            <a:avLst/>
          </a:prstGeom>
          <a:noFill/>
        </p:spPr>
        <p:txBody>
          <a:bodyPr wrap="square">
            <a:spAutoFit/>
          </a:bodyPr>
          <a:lstStyle/>
          <a:p>
            <a:pPr algn="ctr">
              <a:defRPr/>
            </a:pPr>
            <a:r>
              <a:rPr lang="en-US" sz="900">
                <a:latin typeface="+mn-lt"/>
              </a:rPr>
              <a:t>Alaska (PSRSS Portland)</a:t>
            </a: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8264" y="6084468"/>
            <a:ext cx="1219200" cy="498248"/>
          </a:xfrm>
          <a:prstGeom prst="rect">
            <a:avLst/>
          </a:prstGeom>
          <a:ln w="6350">
            <a:solidFill>
              <a:schemeClr val="tx1"/>
            </a:solidFill>
          </a:ln>
        </p:spPr>
      </p:pic>
      <p:sp>
        <p:nvSpPr>
          <p:cNvPr id="17" name="TextBox 16"/>
          <p:cNvSpPr txBox="1"/>
          <p:nvPr/>
        </p:nvSpPr>
        <p:spPr>
          <a:xfrm>
            <a:off x="7623964" y="5906933"/>
            <a:ext cx="1600200" cy="230832"/>
          </a:xfrm>
          <a:prstGeom prst="rect">
            <a:avLst/>
          </a:prstGeom>
          <a:noFill/>
        </p:spPr>
        <p:txBody>
          <a:bodyPr wrap="square">
            <a:spAutoFit/>
          </a:bodyPr>
          <a:lstStyle/>
          <a:p>
            <a:pPr>
              <a:defRPr/>
            </a:pPr>
            <a:r>
              <a:rPr lang="en-US" sz="900">
                <a:latin typeface="+mn-lt"/>
              </a:rPr>
              <a:t>Puerto Rico (PSRSS Orlando) </a:t>
            </a:r>
          </a:p>
        </p:txBody>
      </p:sp>
      <p:sp>
        <p:nvSpPr>
          <p:cNvPr id="3" name="Rectangle 11">
            <a:extLst>
              <a:ext uri="{FF2B5EF4-FFF2-40B4-BE49-F238E27FC236}">
                <a16:creationId xmlns:a16="http://schemas.microsoft.com/office/drawing/2014/main" id="{CA8836F7-4F79-4B11-CDF3-2F043479D71D}"/>
              </a:ext>
            </a:extLst>
          </p:cNvPr>
          <p:cNvSpPr txBox="1">
            <a:spLocks noChangeArrowheads="1"/>
          </p:cNvSpPr>
          <p:nvPr/>
        </p:nvSpPr>
        <p:spPr bwMode="auto">
          <a:xfrm>
            <a:off x="0" y="746118"/>
            <a:ext cx="9144000" cy="649288"/>
          </a:xfrm>
          <a:prstGeom prst="rect">
            <a:avLst/>
          </a:prstGeom>
          <a:noFill/>
          <a:ln w="9525">
            <a:noFill/>
            <a:miter lim="800000"/>
            <a:headEnd/>
            <a:tailEnd/>
          </a:ln>
          <a:effectLst/>
        </p:spPr>
        <p:txBody>
          <a:bodyPr lIns="91354" tIns="45678" rIns="91354" bIns="45678" anchor="ctr"/>
          <a:lstStyle/>
          <a:p>
            <a:pPr algn="ctr" eaLnBrk="0" fontAlgn="base" hangingPunct="0">
              <a:spcBef>
                <a:spcPct val="0"/>
              </a:spcBef>
              <a:spcAft>
                <a:spcPct val="0"/>
              </a:spcAft>
              <a:defRPr/>
            </a:pPr>
            <a:r>
              <a:rPr lang="en-US" sz="3600" b="1" u="sng" cap="small" dirty="0">
                <a:solidFill>
                  <a:srgbClr val="000000"/>
                </a:solidFill>
                <a:latin typeface="+mj-lt"/>
                <a:cs typeface="Calibri" pitchFamily="34" charset="0"/>
              </a:rPr>
              <a:t>PSR </a:t>
            </a:r>
            <a:r>
              <a:rPr lang="en-US" sz="3600" b="1" u="sng" dirty="0">
                <a:solidFill>
                  <a:srgbClr val="000000"/>
                </a:solidFill>
                <a:latin typeface="+mj-lt"/>
              </a:rPr>
              <a:t>Structure</a:t>
            </a:r>
          </a:p>
        </p:txBody>
      </p:sp>
    </p:spTree>
    <p:extLst>
      <p:ext uri="{BB962C8B-B14F-4D97-AF65-F5344CB8AC3E}">
        <p14:creationId xmlns:p14="http://schemas.microsoft.com/office/powerpoint/2010/main" val="1870425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32" name="AutoShape 8">
            <a:extLst>
              <a:ext uri="{FF2B5EF4-FFF2-40B4-BE49-F238E27FC236}">
                <a16:creationId xmlns:a16="http://schemas.microsoft.com/office/drawing/2014/main" id="{11A46644-1463-9855-0BC7-CD828EC7394C}"/>
              </a:ext>
            </a:extLst>
          </p:cNvPr>
          <p:cNvCxnSpPr>
            <a:cxnSpLocks noChangeShapeType="1"/>
            <a:stCxn id="9" idx="2"/>
          </p:cNvCxnSpPr>
          <p:nvPr/>
        </p:nvCxnSpPr>
        <p:spPr bwMode="auto">
          <a:xfrm flipV="1">
            <a:off x="7019922" y="3891771"/>
            <a:ext cx="13090" cy="877161"/>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30724" name="AutoShape 8">
            <a:extLst>
              <a:ext uri="{FF2B5EF4-FFF2-40B4-BE49-F238E27FC236}">
                <a16:creationId xmlns:a16="http://schemas.microsoft.com/office/drawing/2014/main" id="{D2B81C22-7227-191C-5235-E56F96657CBD}"/>
              </a:ext>
            </a:extLst>
          </p:cNvPr>
          <p:cNvCxnSpPr>
            <a:cxnSpLocks noChangeShapeType="1"/>
            <a:stCxn id="6" idx="2"/>
          </p:cNvCxnSpPr>
          <p:nvPr/>
        </p:nvCxnSpPr>
        <p:spPr bwMode="auto">
          <a:xfrm flipV="1">
            <a:off x="2118360" y="3891771"/>
            <a:ext cx="0" cy="891222"/>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26" name="AutoShape 8"/>
          <p:cNvCxnSpPr>
            <a:cxnSpLocks noChangeShapeType="1"/>
          </p:cNvCxnSpPr>
          <p:nvPr/>
        </p:nvCxnSpPr>
        <p:spPr bwMode="auto">
          <a:xfrm flipH="1" flipV="1">
            <a:off x="4569141" y="2668421"/>
            <a:ext cx="2859" cy="1989501"/>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7620000" y="1759869"/>
            <a:ext cx="980768" cy="707886"/>
          </a:xfrm>
          <a:prstGeom prst="rect">
            <a:avLst/>
          </a:prstGeom>
          <a:ln w="38100">
            <a:solidFill>
              <a:schemeClr val="tx1"/>
            </a:solidFill>
          </a:ln>
        </p:spPr>
        <p:txBody>
          <a:bodyPr wrap="square">
            <a:spAutoFit/>
          </a:bodyPr>
          <a:lstStyle/>
          <a:p>
            <a:r>
              <a:rPr lang="en-US" sz="2000" dirty="0">
                <a:latin typeface="+mj-lt"/>
                <a:ea typeface="Calibri" panose="020F0502020204030204" pitchFamily="34" charset="0"/>
                <a:cs typeface="Times New Roman" panose="02020603050405020304" pitchFamily="18" charset="0"/>
              </a:rPr>
              <a:t>MO:  2</a:t>
            </a:r>
          </a:p>
          <a:p>
            <a:r>
              <a:rPr lang="en-US" sz="2000" dirty="0">
                <a:latin typeface="+mj-lt"/>
                <a:ea typeface="Calibri" panose="020F0502020204030204" pitchFamily="34" charset="0"/>
                <a:cs typeface="Times New Roman" panose="02020603050405020304" pitchFamily="18" charset="0"/>
              </a:rPr>
              <a:t>ME:  4</a:t>
            </a:r>
          </a:p>
        </p:txBody>
      </p:sp>
      <p:sp>
        <p:nvSpPr>
          <p:cNvPr id="4" name="TextBox 3">
            <a:extLst>
              <a:ext uri="{FF2B5EF4-FFF2-40B4-BE49-F238E27FC236}">
                <a16:creationId xmlns:a16="http://schemas.microsoft.com/office/drawing/2014/main" id="{FCCD9D34-D7F6-64E9-1B70-3974CDBCBAEB}"/>
              </a:ext>
            </a:extLst>
          </p:cNvPr>
          <p:cNvSpPr txBox="1"/>
          <p:nvPr/>
        </p:nvSpPr>
        <p:spPr>
          <a:xfrm>
            <a:off x="3520440" y="2083646"/>
            <a:ext cx="2103120" cy="584775"/>
          </a:xfrm>
          <a:prstGeom prst="rect">
            <a:avLst/>
          </a:prstGeom>
          <a:solidFill>
            <a:schemeClr val="bg1">
              <a:lumMod val="85000"/>
            </a:schemeClr>
          </a:solidFill>
          <a:ln w="9525">
            <a:solidFill>
              <a:schemeClr val="tx1"/>
            </a:solidFill>
          </a:ln>
        </p:spPr>
        <p:txBody>
          <a:bodyPr wrap="square" rtlCol="0">
            <a:spAutoFit/>
          </a:bodyPr>
          <a:lstStyle/>
          <a:p>
            <a:pPr algn="ctr"/>
            <a:r>
              <a:rPr lang="en-US" sz="1600" b="1" u="sng" dirty="0">
                <a:latin typeface="+mj-lt"/>
              </a:rPr>
              <a:t>Branch Head</a:t>
            </a:r>
          </a:p>
          <a:p>
            <a:pPr algn="ctr"/>
            <a:r>
              <a:rPr lang="en-US" sz="1600" b="1" dirty="0">
                <a:latin typeface="+mj-lt"/>
              </a:rPr>
              <a:t>LtCol Green, M.</a:t>
            </a:r>
          </a:p>
        </p:txBody>
      </p:sp>
      <p:sp>
        <p:nvSpPr>
          <p:cNvPr id="5" name="TextBox 4">
            <a:extLst>
              <a:ext uri="{FF2B5EF4-FFF2-40B4-BE49-F238E27FC236}">
                <a16:creationId xmlns:a16="http://schemas.microsoft.com/office/drawing/2014/main" id="{1D0CA549-BEB3-D48E-B8DD-FDFA0E638825}"/>
              </a:ext>
            </a:extLst>
          </p:cNvPr>
          <p:cNvSpPr txBox="1"/>
          <p:nvPr/>
        </p:nvSpPr>
        <p:spPr>
          <a:xfrm>
            <a:off x="3520440" y="2974868"/>
            <a:ext cx="2103120" cy="584775"/>
          </a:xfrm>
          <a:prstGeom prst="rect">
            <a:avLst/>
          </a:prstGeom>
          <a:solidFill>
            <a:schemeClr val="bg1">
              <a:lumMod val="85000"/>
            </a:schemeClr>
          </a:solidFill>
          <a:ln w="9525">
            <a:solidFill>
              <a:schemeClr val="tx1"/>
            </a:solidFill>
          </a:ln>
        </p:spPr>
        <p:txBody>
          <a:bodyPr wrap="square" rtlCol="0">
            <a:spAutoFit/>
          </a:bodyPr>
          <a:lstStyle/>
          <a:p>
            <a:pPr algn="ctr"/>
            <a:r>
              <a:rPr lang="en-US" sz="1600" b="1" u="sng" dirty="0">
                <a:latin typeface="+mj-lt"/>
              </a:rPr>
              <a:t>Deputy Branch Head</a:t>
            </a:r>
          </a:p>
          <a:p>
            <a:pPr algn="ctr"/>
            <a:r>
              <a:rPr lang="en-US" sz="1600" b="1" dirty="0">
                <a:latin typeface="+mj-lt"/>
              </a:rPr>
              <a:t>Maj Torres, J.J.</a:t>
            </a:r>
          </a:p>
        </p:txBody>
      </p:sp>
      <p:sp>
        <p:nvSpPr>
          <p:cNvPr id="6" name="TextBox 5">
            <a:extLst>
              <a:ext uri="{FF2B5EF4-FFF2-40B4-BE49-F238E27FC236}">
                <a16:creationId xmlns:a16="http://schemas.microsoft.com/office/drawing/2014/main" id="{4F864967-90D4-9A14-5BA7-A04642BC46E1}"/>
              </a:ext>
            </a:extLst>
          </p:cNvPr>
          <p:cNvSpPr txBox="1"/>
          <p:nvPr/>
        </p:nvSpPr>
        <p:spPr>
          <a:xfrm>
            <a:off x="1066800" y="4198218"/>
            <a:ext cx="2103120" cy="584775"/>
          </a:xfrm>
          <a:prstGeom prst="rect">
            <a:avLst/>
          </a:prstGeom>
          <a:solidFill>
            <a:schemeClr val="bg1">
              <a:lumMod val="85000"/>
            </a:schemeClr>
          </a:solidFill>
          <a:ln w="9525">
            <a:solidFill>
              <a:schemeClr val="tx1"/>
            </a:solidFill>
          </a:ln>
        </p:spPr>
        <p:txBody>
          <a:bodyPr wrap="square" rtlCol="0">
            <a:spAutoFit/>
          </a:bodyPr>
          <a:lstStyle/>
          <a:p>
            <a:pPr algn="ctr"/>
            <a:r>
              <a:rPr lang="en-US" sz="1600" b="1" u="sng" dirty="0">
                <a:latin typeface="+mj-lt"/>
              </a:rPr>
              <a:t>Branch Chief</a:t>
            </a:r>
          </a:p>
          <a:p>
            <a:pPr algn="ctr"/>
            <a:r>
              <a:rPr lang="en-US" sz="1600" b="1" dirty="0">
                <a:latin typeface="+mj-lt"/>
              </a:rPr>
              <a:t>MGySgt Lynch, A.J.</a:t>
            </a:r>
          </a:p>
        </p:txBody>
      </p:sp>
      <p:sp>
        <p:nvSpPr>
          <p:cNvPr id="7" name="TextBox 6">
            <a:extLst>
              <a:ext uri="{FF2B5EF4-FFF2-40B4-BE49-F238E27FC236}">
                <a16:creationId xmlns:a16="http://schemas.microsoft.com/office/drawing/2014/main" id="{D50BA89F-9C03-24FB-0DC2-E1204C42FA1E}"/>
              </a:ext>
            </a:extLst>
          </p:cNvPr>
          <p:cNvSpPr txBox="1"/>
          <p:nvPr/>
        </p:nvSpPr>
        <p:spPr>
          <a:xfrm>
            <a:off x="3517581" y="4198218"/>
            <a:ext cx="2103120" cy="584775"/>
          </a:xfrm>
          <a:prstGeom prst="rect">
            <a:avLst/>
          </a:prstGeom>
          <a:solidFill>
            <a:schemeClr val="bg1">
              <a:lumMod val="85000"/>
            </a:schemeClr>
          </a:solidFill>
          <a:ln w="9525">
            <a:solidFill>
              <a:schemeClr val="tx1"/>
            </a:solidFill>
          </a:ln>
        </p:spPr>
        <p:txBody>
          <a:bodyPr wrap="square" rtlCol="0">
            <a:spAutoFit/>
          </a:bodyPr>
          <a:lstStyle/>
          <a:p>
            <a:pPr algn="ctr"/>
            <a:r>
              <a:rPr lang="en-US" sz="1600" b="1" u="sng" dirty="0">
                <a:latin typeface="+mj-lt"/>
              </a:rPr>
              <a:t>Operations Chief</a:t>
            </a:r>
          </a:p>
          <a:p>
            <a:pPr algn="ctr"/>
            <a:r>
              <a:rPr lang="en-US" sz="1600" b="1" dirty="0">
                <a:latin typeface="+mj-lt"/>
              </a:rPr>
              <a:t>MSgt Samperisi, D.A.</a:t>
            </a:r>
          </a:p>
        </p:txBody>
      </p:sp>
      <p:sp>
        <p:nvSpPr>
          <p:cNvPr id="8" name="TextBox 7">
            <a:extLst>
              <a:ext uri="{FF2B5EF4-FFF2-40B4-BE49-F238E27FC236}">
                <a16:creationId xmlns:a16="http://schemas.microsoft.com/office/drawing/2014/main" id="{0521B667-D8B5-44CE-245C-2E55A530109C}"/>
              </a:ext>
            </a:extLst>
          </p:cNvPr>
          <p:cNvSpPr txBox="1"/>
          <p:nvPr/>
        </p:nvSpPr>
        <p:spPr>
          <a:xfrm>
            <a:off x="6672261" y="2974868"/>
            <a:ext cx="2103120" cy="584775"/>
          </a:xfrm>
          <a:prstGeom prst="rect">
            <a:avLst/>
          </a:prstGeom>
          <a:solidFill>
            <a:schemeClr val="bg1">
              <a:lumMod val="85000"/>
            </a:schemeClr>
          </a:solidFill>
          <a:ln w="9525">
            <a:solidFill>
              <a:schemeClr val="tx1"/>
            </a:solidFill>
          </a:ln>
        </p:spPr>
        <p:txBody>
          <a:bodyPr wrap="square" rtlCol="0">
            <a:spAutoFit/>
          </a:bodyPr>
          <a:lstStyle/>
          <a:p>
            <a:pPr algn="ctr"/>
            <a:r>
              <a:rPr lang="en-US" sz="1600" b="1" u="sng" dirty="0">
                <a:latin typeface="+mj-lt"/>
              </a:rPr>
              <a:t>PSR Training Chief</a:t>
            </a:r>
          </a:p>
          <a:p>
            <a:pPr algn="ctr"/>
            <a:r>
              <a:rPr lang="en-US" sz="1600" b="1" dirty="0">
                <a:latin typeface="+mj-lt"/>
              </a:rPr>
              <a:t>MGySgt Sicilia, V.T.</a:t>
            </a:r>
          </a:p>
        </p:txBody>
      </p:sp>
      <p:sp>
        <p:nvSpPr>
          <p:cNvPr id="9" name="TextBox 8">
            <a:extLst>
              <a:ext uri="{FF2B5EF4-FFF2-40B4-BE49-F238E27FC236}">
                <a16:creationId xmlns:a16="http://schemas.microsoft.com/office/drawing/2014/main" id="{99A54FF2-00CF-AFE4-85AD-1853086F6A4C}"/>
              </a:ext>
            </a:extLst>
          </p:cNvPr>
          <p:cNvSpPr txBox="1"/>
          <p:nvPr/>
        </p:nvSpPr>
        <p:spPr>
          <a:xfrm>
            <a:off x="5968362" y="4184157"/>
            <a:ext cx="2103120" cy="584775"/>
          </a:xfrm>
          <a:prstGeom prst="rect">
            <a:avLst/>
          </a:prstGeom>
          <a:solidFill>
            <a:schemeClr val="bg1">
              <a:lumMod val="85000"/>
            </a:schemeClr>
          </a:solidFill>
          <a:ln w="9525">
            <a:solidFill>
              <a:schemeClr val="tx1"/>
            </a:solidFill>
          </a:ln>
        </p:spPr>
        <p:txBody>
          <a:bodyPr wrap="square" rtlCol="0">
            <a:spAutoFit/>
          </a:bodyPr>
          <a:lstStyle/>
          <a:p>
            <a:pPr algn="ctr"/>
            <a:r>
              <a:rPr lang="en-US" sz="1600" b="1" u="sng" dirty="0">
                <a:latin typeface="+mj-lt"/>
              </a:rPr>
              <a:t>Data Chief</a:t>
            </a:r>
          </a:p>
          <a:p>
            <a:pPr algn="ctr"/>
            <a:r>
              <a:rPr lang="en-US" sz="1600" b="1" dirty="0">
                <a:latin typeface="+mj-lt"/>
              </a:rPr>
              <a:t>GySgt Ostermann, J.A.</a:t>
            </a:r>
          </a:p>
        </p:txBody>
      </p:sp>
      <p:sp>
        <p:nvSpPr>
          <p:cNvPr id="25" name="Rectangle 11">
            <a:extLst>
              <a:ext uri="{FF2B5EF4-FFF2-40B4-BE49-F238E27FC236}">
                <a16:creationId xmlns:a16="http://schemas.microsoft.com/office/drawing/2014/main" id="{36F34A40-856A-C0B1-0DF7-AB244C4B8FF2}"/>
              </a:ext>
            </a:extLst>
          </p:cNvPr>
          <p:cNvSpPr txBox="1">
            <a:spLocks noChangeArrowheads="1"/>
          </p:cNvSpPr>
          <p:nvPr/>
        </p:nvSpPr>
        <p:spPr bwMode="auto">
          <a:xfrm>
            <a:off x="0" y="583333"/>
            <a:ext cx="9144000" cy="649288"/>
          </a:xfrm>
          <a:prstGeom prst="rect">
            <a:avLst/>
          </a:prstGeom>
          <a:noFill/>
          <a:ln w="9525">
            <a:noFill/>
            <a:miter lim="800000"/>
            <a:headEnd/>
            <a:tailEnd/>
          </a:ln>
          <a:effectLst/>
        </p:spPr>
        <p:txBody>
          <a:bodyPr lIns="91354" tIns="45678" rIns="91354" bIns="45678" anchor="ctr"/>
          <a:lstStyle/>
          <a:p>
            <a:pPr algn="ctr" eaLnBrk="0" fontAlgn="base" hangingPunct="0">
              <a:spcBef>
                <a:spcPct val="0"/>
              </a:spcBef>
              <a:spcAft>
                <a:spcPct val="0"/>
              </a:spcAft>
              <a:defRPr/>
            </a:pPr>
            <a:r>
              <a:rPr lang="en-US" sz="3600" b="1" u="sng" cap="small" dirty="0">
                <a:solidFill>
                  <a:srgbClr val="000000"/>
                </a:solidFill>
                <a:latin typeface="+mj-lt"/>
                <a:cs typeface="Calibri" pitchFamily="34" charset="0"/>
              </a:rPr>
              <a:t>MCRC PSR S</a:t>
            </a:r>
            <a:r>
              <a:rPr lang="en-US" sz="3600" b="1" u="sng" dirty="0">
                <a:solidFill>
                  <a:srgbClr val="000000"/>
                </a:solidFill>
                <a:latin typeface="+mj-lt"/>
              </a:rPr>
              <a:t>taff</a:t>
            </a:r>
            <a:endParaRPr lang="en-US" sz="3600" b="1" u="sng" cap="small" dirty="0">
              <a:solidFill>
                <a:srgbClr val="000000"/>
              </a:solidFill>
              <a:latin typeface="+mj-lt"/>
              <a:cs typeface="Calibri" pitchFamily="34" charset="0"/>
            </a:endParaRPr>
          </a:p>
        </p:txBody>
      </p:sp>
      <p:cxnSp>
        <p:nvCxnSpPr>
          <p:cNvPr id="30721" name="AutoShape 8">
            <a:extLst>
              <a:ext uri="{FF2B5EF4-FFF2-40B4-BE49-F238E27FC236}">
                <a16:creationId xmlns:a16="http://schemas.microsoft.com/office/drawing/2014/main" id="{8A5A87E0-A5FE-DC69-8B92-D3750FBBB1AC}"/>
              </a:ext>
            </a:extLst>
          </p:cNvPr>
          <p:cNvCxnSpPr>
            <a:cxnSpLocks noChangeShapeType="1"/>
          </p:cNvCxnSpPr>
          <p:nvPr/>
        </p:nvCxnSpPr>
        <p:spPr bwMode="auto">
          <a:xfrm>
            <a:off x="2118360" y="3891771"/>
            <a:ext cx="4914652" cy="0"/>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30736" name="Straight Connector 30735">
            <a:extLst>
              <a:ext uri="{FF2B5EF4-FFF2-40B4-BE49-F238E27FC236}">
                <a16:creationId xmlns:a16="http://schemas.microsoft.com/office/drawing/2014/main" id="{FAAF40ED-B278-590B-FB0C-0ABE9B59D956}"/>
              </a:ext>
            </a:extLst>
          </p:cNvPr>
          <p:cNvCxnSpPr>
            <a:cxnSpLocks/>
            <a:stCxn id="5" idx="3"/>
            <a:endCxn id="8" idx="1"/>
          </p:cNvCxnSpPr>
          <p:nvPr/>
        </p:nvCxnSpPr>
        <p:spPr bwMode="auto">
          <a:xfrm>
            <a:off x="5623560" y="3267256"/>
            <a:ext cx="1048701" cy="0"/>
          </a:xfrm>
          <a:prstGeom prst="line">
            <a:avLst/>
          </a:prstGeom>
          <a:ln w="22225">
            <a:prstDash val="dashDot"/>
            <a:headEnd type="none" w="med" len="med"/>
            <a:tailEnd type="none"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00595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8" name="Straight Connector 197">
            <a:extLst>
              <a:ext uri="{FF2B5EF4-FFF2-40B4-BE49-F238E27FC236}">
                <a16:creationId xmlns:a16="http://schemas.microsoft.com/office/drawing/2014/main" id="{26DC292E-F0CB-619F-1C9A-294223E41505}"/>
              </a:ext>
            </a:extLst>
          </p:cNvPr>
          <p:cNvCxnSpPr>
            <a:cxnSpLocks/>
            <a:endCxn id="206" idx="2"/>
          </p:cNvCxnSpPr>
          <p:nvPr/>
        </p:nvCxnSpPr>
        <p:spPr bwMode="auto">
          <a:xfrm>
            <a:off x="6889283" y="3162034"/>
            <a:ext cx="0" cy="2554416"/>
          </a:xfrm>
          <a:prstGeom prst="line">
            <a:avLst/>
          </a:prstGeom>
          <a:ln w="1905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49" name="Straight Connector 148">
            <a:extLst>
              <a:ext uri="{FF2B5EF4-FFF2-40B4-BE49-F238E27FC236}">
                <a16:creationId xmlns:a16="http://schemas.microsoft.com/office/drawing/2014/main" id="{1D5F6D62-A783-C58F-FADD-2BEE74C91C5D}"/>
              </a:ext>
            </a:extLst>
          </p:cNvPr>
          <p:cNvCxnSpPr>
            <a:cxnSpLocks/>
            <a:endCxn id="113" idx="2"/>
          </p:cNvCxnSpPr>
          <p:nvPr/>
        </p:nvCxnSpPr>
        <p:spPr bwMode="auto">
          <a:xfrm flipH="1">
            <a:off x="1092502" y="4628416"/>
            <a:ext cx="1336" cy="1088034"/>
          </a:xfrm>
          <a:prstGeom prst="line">
            <a:avLst/>
          </a:prstGeom>
          <a:ln w="1905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44" name="Straight Connector 143">
            <a:extLst>
              <a:ext uri="{FF2B5EF4-FFF2-40B4-BE49-F238E27FC236}">
                <a16:creationId xmlns:a16="http://schemas.microsoft.com/office/drawing/2014/main" id="{1B736361-B94F-55FB-20F3-450E4E0F023E}"/>
              </a:ext>
            </a:extLst>
          </p:cNvPr>
          <p:cNvCxnSpPr>
            <a:cxnSpLocks/>
            <a:endCxn id="143" idx="2"/>
          </p:cNvCxnSpPr>
          <p:nvPr/>
        </p:nvCxnSpPr>
        <p:spPr bwMode="auto">
          <a:xfrm>
            <a:off x="3492889" y="4628416"/>
            <a:ext cx="0" cy="1088034"/>
          </a:xfrm>
          <a:prstGeom prst="line">
            <a:avLst/>
          </a:prstGeom>
          <a:ln w="1905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5D32D16D-94F2-867A-B15E-0916AF99BC68}"/>
              </a:ext>
            </a:extLst>
          </p:cNvPr>
          <p:cNvCxnSpPr>
            <a:cxnSpLocks/>
            <a:stCxn id="110" idx="2"/>
          </p:cNvCxnSpPr>
          <p:nvPr/>
        </p:nvCxnSpPr>
        <p:spPr bwMode="auto">
          <a:xfrm flipV="1">
            <a:off x="1093838" y="2463125"/>
            <a:ext cx="0" cy="529637"/>
          </a:xfrm>
          <a:prstGeom prst="line">
            <a:avLst/>
          </a:prstGeom>
          <a:ln w="1905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 name="Straight Connector 4">
            <a:extLst>
              <a:ext uri="{FF2B5EF4-FFF2-40B4-BE49-F238E27FC236}">
                <a16:creationId xmlns:a16="http://schemas.microsoft.com/office/drawing/2014/main" id="{D9BC0DB9-7EBD-7B19-562E-790359B2047F}"/>
              </a:ext>
            </a:extLst>
          </p:cNvPr>
          <p:cNvCxnSpPr>
            <a:cxnSpLocks/>
            <a:endCxn id="142" idx="2"/>
          </p:cNvCxnSpPr>
          <p:nvPr/>
        </p:nvCxnSpPr>
        <p:spPr bwMode="auto">
          <a:xfrm>
            <a:off x="2287415" y="3162034"/>
            <a:ext cx="0" cy="2554416"/>
          </a:xfrm>
          <a:prstGeom prst="line">
            <a:avLst/>
          </a:prstGeom>
          <a:ln w="19050">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7" name="Rectangle 11"/>
          <p:cNvSpPr txBox="1">
            <a:spLocks noChangeArrowheads="1"/>
          </p:cNvSpPr>
          <p:nvPr/>
        </p:nvSpPr>
        <p:spPr bwMode="auto">
          <a:xfrm>
            <a:off x="0" y="575836"/>
            <a:ext cx="9144000" cy="649288"/>
          </a:xfrm>
          <a:prstGeom prst="rect">
            <a:avLst/>
          </a:prstGeom>
          <a:noFill/>
          <a:ln w="9525">
            <a:noFill/>
            <a:miter lim="800000"/>
            <a:headEnd/>
            <a:tailEnd/>
          </a:ln>
          <a:effectLst/>
        </p:spPr>
        <p:txBody>
          <a:bodyPr lIns="91354" tIns="45678" rIns="91354" bIns="45678" anchor="ctr"/>
          <a:lstStyle/>
          <a:p>
            <a:pPr algn="ctr" eaLnBrk="0" fontAlgn="base" hangingPunct="0">
              <a:spcBef>
                <a:spcPct val="0"/>
              </a:spcBef>
              <a:spcAft>
                <a:spcPct val="0"/>
              </a:spcAft>
              <a:defRPr/>
            </a:pPr>
            <a:r>
              <a:rPr lang="en-US" sz="3600" b="1" u="sng" cap="small" dirty="0">
                <a:solidFill>
                  <a:srgbClr val="000000"/>
                </a:solidFill>
                <a:latin typeface="+mj-lt"/>
                <a:cs typeface="Calibri" pitchFamily="34" charset="0"/>
              </a:rPr>
              <a:t>PSR </a:t>
            </a:r>
            <a:r>
              <a:rPr lang="en-US" sz="3600" b="1" u="sng" dirty="0">
                <a:solidFill>
                  <a:srgbClr val="000000"/>
                </a:solidFill>
                <a:latin typeface="+mj-lt"/>
              </a:rPr>
              <a:t>Distribution</a:t>
            </a:r>
            <a:endParaRPr lang="en-US" sz="3600" b="1" u="sng" cap="small" dirty="0">
              <a:solidFill>
                <a:srgbClr val="000000"/>
              </a:solidFill>
              <a:latin typeface="+mj-lt"/>
              <a:cs typeface="Calibri" pitchFamily="34" charset="0"/>
            </a:endParaRPr>
          </a:p>
        </p:txBody>
      </p:sp>
      <p:cxnSp>
        <p:nvCxnSpPr>
          <p:cNvPr id="57" name="Straight Connector 56"/>
          <p:cNvCxnSpPr>
            <a:cxnSpLocks/>
            <a:stCxn id="114" idx="0"/>
            <a:endCxn id="129" idx="0"/>
          </p:cNvCxnSpPr>
          <p:nvPr/>
        </p:nvCxnSpPr>
        <p:spPr bwMode="auto">
          <a:xfrm flipH="1">
            <a:off x="2285393" y="2020450"/>
            <a:ext cx="264" cy="602918"/>
          </a:xfrm>
          <a:prstGeom prst="line">
            <a:avLst/>
          </a:prstGeom>
          <a:ln w="1905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8" name="Straight Connector 57"/>
          <p:cNvCxnSpPr>
            <a:cxnSpLocks/>
            <a:endCxn id="114" idx="3"/>
          </p:cNvCxnSpPr>
          <p:nvPr/>
        </p:nvCxnSpPr>
        <p:spPr bwMode="auto">
          <a:xfrm flipH="1" flipV="1">
            <a:off x="2834297" y="2203330"/>
            <a:ext cx="1845914" cy="11102"/>
          </a:xfrm>
          <a:prstGeom prst="line">
            <a:avLst/>
          </a:prstGeom>
          <a:ln w="1905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2" name="Straight Connector 61"/>
          <p:cNvCxnSpPr>
            <a:cxnSpLocks/>
          </p:cNvCxnSpPr>
          <p:nvPr/>
        </p:nvCxnSpPr>
        <p:spPr bwMode="auto">
          <a:xfrm>
            <a:off x="1086828" y="2459307"/>
            <a:ext cx="2390120" cy="0"/>
          </a:xfrm>
          <a:prstGeom prst="line">
            <a:avLst/>
          </a:prstGeom>
          <a:ln w="1905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2" name="Straight Connector 81"/>
          <p:cNvCxnSpPr>
            <a:cxnSpLocks/>
            <a:endCxn id="112" idx="2"/>
          </p:cNvCxnSpPr>
          <p:nvPr/>
        </p:nvCxnSpPr>
        <p:spPr bwMode="auto">
          <a:xfrm>
            <a:off x="3476948" y="2459307"/>
            <a:ext cx="0" cy="529637"/>
          </a:xfrm>
          <a:prstGeom prst="line">
            <a:avLst/>
          </a:prstGeom>
          <a:ln w="19050">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85" name="Text Box 19"/>
          <p:cNvSpPr txBox="1">
            <a:spLocks noChangeArrowheads="1"/>
          </p:cNvSpPr>
          <p:nvPr/>
        </p:nvSpPr>
        <p:spPr bwMode="auto">
          <a:xfrm>
            <a:off x="4131571" y="1597623"/>
            <a:ext cx="1097280" cy="365760"/>
          </a:xfrm>
          <a:prstGeom prst="rect">
            <a:avLst/>
          </a:prstGeom>
          <a:solidFill>
            <a:srgbClr val="00B050"/>
          </a:solidFill>
          <a:ln/>
        </p:spPr>
        <p:style>
          <a:lnRef idx="2">
            <a:schemeClr val="dk1"/>
          </a:lnRef>
          <a:fillRef idx="1">
            <a:schemeClr val="lt1"/>
          </a:fillRef>
          <a:effectRef idx="0">
            <a:schemeClr val="dk1"/>
          </a:effectRef>
          <a:fontRef idx="minor">
            <a:schemeClr val="dk1"/>
          </a:fontRef>
        </p:style>
        <p:txBody>
          <a:bodyPr wrap="none" lIns="91354" tIns="45678" rIns="91354" bIns="45678" anchor="ctr"/>
          <a:lstStyle>
            <a:lvl1pPr>
              <a:defRPr sz="4000" b="1">
                <a:solidFill>
                  <a:schemeClr val="tx2"/>
                </a:solidFill>
                <a:latin typeface="Arial" charset="0"/>
              </a:defRPr>
            </a:lvl1pPr>
            <a:lvl2pPr marL="742950" indent="-285750">
              <a:defRPr sz="4000" b="1">
                <a:solidFill>
                  <a:schemeClr val="tx2"/>
                </a:solidFill>
                <a:latin typeface="Arial" charset="0"/>
              </a:defRPr>
            </a:lvl2pPr>
            <a:lvl3pPr marL="1143000" indent="-228600">
              <a:defRPr sz="4000" b="1">
                <a:solidFill>
                  <a:schemeClr val="tx2"/>
                </a:solidFill>
                <a:latin typeface="Arial" charset="0"/>
              </a:defRPr>
            </a:lvl3pPr>
            <a:lvl4pPr marL="1600200" indent="-228600">
              <a:defRPr sz="4000" b="1">
                <a:solidFill>
                  <a:schemeClr val="tx2"/>
                </a:solidFill>
                <a:latin typeface="Arial" charset="0"/>
              </a:defRPr>
            </a:lvl4pPr>
            <a:lvl5pPr marL="2057400" indent="-228600">
              <a:defRPr sz="4000" b="1">
                <a:solidFill>
                  <a:schemeClr val="tx2"/>
                </a:solidFill>
                <a:latin typeface="Arial" charset="0"/>
              </a:defRPr>
            </a:lvl5pPr>
            <a:lvl6pPr marL="2514600" indent="-228600" algn="ctr" eaLnBrk="0" fontAlgn="base" hangingPunct="0">
              <a:spcBef>
                <a:spcPct val="0"/>
              </a:spcBef>
              <a:spcAft>
                <a:spcPct val="0"/>
              </a:spcAft>
              <a:defRPr sz="4000" b="1">
                <a:solidFill>
                  <a:schemeClr val="tx2"/>
                </a:solidFill>
                <a:latin typeface="Arial" charset="0"/>
              </a:defRPr>
            </a:lvl6pPr>
            <a:lvl7pPr marL="2971800" indent="-228600" algn="ctr" eaLnBrk="0" fontAlgn="base" hangingPunct="0">
              <a:spcBef>
                <a:spcPct val="0"/>
              </a:spcBef>
              <a:spcAft>
                <a:spcPct val="0"/>
              </a:spcAft>
              <a:defRPr sz="4000" b="1">
                <a:solidFill>
                  <a:schemeClr val="tx2"/>
                </a:solidFill>
                <a:latin typeface="Arial" charset="0"/>
              </a:defRPr>
            </a:lvl7pPr>
            <a:lvl8pPr marL="3429000" indent="-228600" algn="ctr" eaLnBrk="0" fontAlgn="base" hangingPunct="0">
              <a:spcBef>
                <a:spcPct val="0"/>
              </a:spcBef>
              <a:spcAft>
                <a:spcPct val="0"/>
              </a:spcAft>
              <a:defRPr sz="4000" b="1">
                <a:solidFill>
                  <a:schemeClr val="tx2"/>
                </a:solidFill>
                <a:latin typeface="Arial" charset="0"/>
              </a:defRPr>
            </a:lvl8pPr>
            <a:lvl9pPr marL="3886200" indent="-228600" algn="ctr" eaLnBrk="0" fontAlgn="base" hangingPunct="0">
              <a:spcBef>
                <a:spcPct val="0"/>
              </a:spcBef>
              <a:spcAft>
                <a:spcPct val="0"/>
              </a:spcAft>
              <a:defRPr sz="4000" b="1">
                <a:solidFill>
                  <a:schemeClr val="tx2"/>
                </a:solidFill>
                <a:latin typeface="Arial" charset="0"/>
              </a:defRPr>
            </a:lvl9pPr>
          </a:lstStyle>
          <a:p>
            <a:pPr algn="ctr" eaLnBrk="0" fontAlgn="base" hangingPunct="0">
              <a:spcBef>
                <a:spcPct val="0"/>
              </a:spcBef>
              <a:spcAft>
                <a:spcPct val="0"/>
              </a:spcAft>
            </a:pPr>
            <a:r>
              <a:rPr lang="en-US" sz="1200">
                <a:solidFill>
                  <a:srgbClr val="000000"/>
                </a:solidFill>
                <a:latin typeface="+mj-lt"/>
              </a:rPr>
              <a:t>CG, MCRC</a:t>
            </a:r>
          </a:p>
        </p:txBody>
      </p:sp>
      <p:sp>
        <p:nvSpPr>
          <p:cNvPr id="110" name="Text Box 70"/>
          <p:cNvSpPr txBox="1">
            <a:spLocks noChangeArrowheads="1"/>
          </p:cNvSpPr>
          <p:nvPr/>
        </p:nvSpPr>
        <p:spPr bwMode="auto">
          <a:xfrm>
            <a:off x="545198" y="2627002"/>
            <a:ext cx="1097280" cy="365760"/>
          </a:xfrm>
          <a:prstGeom prst="rect">
            <a:avLst/>
          </a:prstGeom>
          <a:solidFill>
            <a:srgbClr val="00B050"/>
          </a:solidFill>
          <a:ln/>
        </p:spPr>
        <p:style>
          <a:lnRef idx="2">
            <a:schemeClr val="dk1">
              <a:shade val="50000"/>
            </a:schemeClr>
          </a:lnRef>
          <a:fillRef idx="1">
            <a:schemeClr val="dk1"/>
          </a:fillRef>
          <a:effectRef idx="0">
            <a:schemeClr val="dk1"/>
          </a:effectRef>
          <a:fontRef idx="minor">
            <a:schemeClr val="lt1"/>
          </a:fontRef>
        </p:style>
        <p:txBody>
          <a:bodyPr wrap="none" lIns="91354" tIns="45678" rIns="91354" bIns="45678" anchor="ctr"/>
          <a:lstStyle>
            <a:lvl1pPr>
              <a:defRPr sz="4000" b="1">
                <a:solidFill>
                  <a:schemeClr val="tx2"/>
                </a:solidFill>
                <a:latin typeface="Arial" charset="0"/>
              </a:defRPr>
            </a:lvl1pPr>
            <a:lvl2pPr marL="742950" indent="-285750">
              <a:defRPr sz="4000" b="1">
                <a:solidFill>
                  <a:schemeClr val="tx2"/>
                </a:solidFill>
                <a:latin typeface="Arial" charset="0"/>
              </a:defRPr>
            </a:lvl2pPr>
            <a:lvl3pPr marL="1143000" indent="-228600">
              <a:defRPr sz="4000" b="1">
                <a:solidFill>
                  <a:schemeClr val="tx2"/>
                </a:solidFill>
                <a:latin typeface="Arial" charset="0"/>
              </a:defRPr>
            </a:lvl3pPr>
            <a:lvl4pPr marL="1600200" indent="-228600">
              <a:defRPr sz="4000" b="1">
                <a:solidFill>
                  <a:schemeClr val="tx2"/>
                </a:solidFill>
                <a:latin typeface="Arial" charset="0"/>
              </a:defRPr>
            </a:lvl4pPr>
            <a:lvl5pPr marL="2057400" indent="-228600">
              <a:defRPr sz="4000" b="1">
                <a:solidFill>
                  <a:schemeClr val="tx2"/>
                </a:solidFill>
                <a:latin typeface="Arial" charset="0"/>
              </a:defRPr>
            </a:lvl5pPr>
            <a:lvl6pPr marL="2514600" indent="-228600" algn="ctr" eaLnBrk="0" fontAlgn="base" hangingPunct="0">
              <a:spcBef>
                <a:spcPct val="0"/>
              </a:spcBef>
              <a:spcAft>
                <a:spcPct val="0"/>
              </a:spcAft>
              <a:defRPr sz="4000" b="1">
                <a:solidFill>
                  <a:schemeClr val="tx2"/>
                </a:solidFill>
                <a:latin typeface="Arial" charset="0"/>
              </a:defRPr>
            </a:lvl6pPr>
            <a:lvl7pPr marL="2971800" indent="-228600" algn="ctr" eaLnBrk="0" fontAlgn="base" hangingPunct="0">
              <a:spcBef>
                <a:spcPct val="0"/>
              </a:spcBef>
              <a:spcAft>
                <a:spcPct val="0"/>
              </a:spcAft>
              <a:defRPr sz="4000" b="1">
                <a:solidFill>
                  <a:schemeClr val="tx2"/>
                </a:solidFill>
                <a:latin typeface="Arial" charset="0"/>
              </a:defRPr>
            </a:lvl7pPr>
            <a:lvl8pPr marL="3429000" indent="-228600" algn="ctr" eaLnBrk="0" fontAlgn="base" hangingPunct="0">
              <a:spcBef>
                <a:spcPct val="0"/>
              </a:spcBef>
              <a:spcAft>
                <a:spcPct val="0"/>
              </a:spcAft>
              <a:defRPr sz="4000" b="1">
                <a:solidFill>
                  <a:schemeClr val="tx2"/>
                </a:solidFill>
                <a:latin typeface="Arial" charset="0"/>
              </a:defRPr>
            </a:lvl8pPr>
            <a:lvl9pPr marL="3886200" indent="-228600" algn="ctr" eaLnBrk="0" fontAlgn="base" hangingPunct="0">
              <a:spcBef>
                <a:spcPct val="0"/>
              </a:spcBef>
              <a:spcAft>
                <a:spcPct val="0"/>
              </a:spcAft>
              <a:defRPr sz="4000" b="1">
                <a:solidFill>
                  <a:schemeClr val="tx2"/>
                </a:solidFill>
                <a:latin typeface="Arial" charset="0"/>
              </a:defRPr>
            </a:lvl9pPr>
          </a:lstStyle>
          <a:p>
            <a:pPr algn="ctr" eaLnBrk="0" fontAlgn="base" hangingPunct="0">
              <a:spcBef>
                <a:spcPct val="0"/>
              </a:spcBef>
              <a:spcAft>
                <a:spcPct val="0"/>
              </a:spcAft>
            </a:pPr>
            <a:r>
              <a:rPr lang="en-US" sz="1200" dirty="0">
                <a:solidFill>
                  <a:srgbClr val="000000"/>
                </a:solidFill>
                <a:latin typeface="+mj-lt"/>
              </a:rPr>
              <a:t>MCRC PSR Staff</a:t>
            </a:r>
          </a:p>
          <a:p>
            <a:pPr algn="ctr" eaLnBrk="0" fontAlgn="base" hangingPunct="0">
              <a:spcBef>
                <a:spcPct val="0"/>
              </a:spcBef>
              <a:spcAft>
                <a:spcPct val="0"/>
              </a:spcAft>
            </a:pPr>
            <a:r>
              <a:rPr lang="en-US" sz="1200" dirty="0">
                <a:solidFill>
                  <a:srgbClr val="000000"/>
                </a:solidFill>
                <a:latin typeface="+mj-lt"/>
              </a:rPr>
              <a:t>2 / 2 / 0 / 1</a:t>
            </a:r>
          </a:p>
        </p:txBody>
      </p:sp>
      <p:sp>
        <p:nvSpPr>
          <p:cNvPr id="112" name="Text Box 76"/>
          <p:cNvSpPr txBox="1">
            <a:spLocks noChangeArrowheads="1"/>
          </p:cNvSpPr>
          <p:nvPr/>
        </p:nvSpPr>
        <p:spPr bwMode="auto">
          <a:xfrm>
            <a:off x="2928308" y="2623184"/>
            <a:ext cx="1097280" cy="365760"/>
          </a:xfrm>
          <a:prstGeom prst="rect">
            <a:avLst/>
          </a:prstGeom>
          <a:solidFill>
            <a:srgbClr val="00B050"/>
          </a:solidFill>
          <a:ln/>
        </p:spPr>
        <p:style>
          <a:lnRef idx="2">
            <a:schemeClr val="dk1">
              <a:shade val="50000"/>
            </a:schemeClr>
          </a:lnRef>
          <a:fillRef idx="1">
            <a:schemeClr val="dk1"/>
          </a:fillRef>
          <a:effectRef idx="0">
            <a:schemeClr val="dk1"/>
          </a:effectRef>
          <a:fontRef idx="minor">
            <a:schemeClr val="lt1"/>
          </a:fontRef>
        </p:style>
        <p:txBody>
          <a:bodyPr wrap="none" lIns="91354" tIns="45678" rIns="91354" bIns="45678" anchor="ctr"/>
          <a:lstStyle>
            <a:lvl1pPr>
              <a:defRPr sz="4000" b="1">
                <a:solidFill>
                  <a:schemeClr val="tx2"/>
                </a:solidFill>
                <a:latin typeface="Arial" charset="0"/>
              </a:defRPr>
            </a:lvl1pPr>
            <a:lvl2pPr marL="742950" indent="-285750">
              <a:defRPr sz="4000" b="1">
                <a:solidFill>
                  <a:schemeClr val="tx2"/>
                </a:solidFill>
                <a:latin typeface="Arial" charset="0"/>
              </a:defRPr>
            </a:lvl2pPr>
            <a:lvl3pPr marL="1143000" indent="-228600">
              <a:defRPr sz="4000" b="1">
                <a:solidFill>
                  <a:schemeClr val="tx2"/>
                </a:solidFill>
                <a:latin typeface="Arial" charset="0"/>
              </a:defRPr>
            </a:lvl3pPr>
            <a:lvl4pPr marL="1600200" indent="-228600">
              <a:defRPr sz="4000" b="1">
                <a:solidFill>
                  <a:schemeClr val="tx2"/>
                </a:solidFill>
                <a:latin typeface="Arial" charset="0"/>
              </a:defRPr>
            </a:lvl4pPr>
            <a:lvl5pPr marL="2057400" indent="-228600">
              <a:defRPr sz="4000" b="1">
                <a:solidFill>
                  <a:schemeClr val="tx2"/>
                </a:solidFill>
                <a:latin typeface="Arial" charset="0"/>
              </a:defRPr>
            </a:lvl5pPr>
            <a:lvl6pPr marL="2514600" indent="-228600" algn="ctr" eaLnBrk="0" fontAlgn="base" hangingPunct="0">
              <a:spcBef>
                <a:spcPct val="0"/>
              </a:spcBef>
              <a:spcAft>
                <a:spcPct val="0"/>
              </a:spcAft>
              <a:defRPr sz="4000" b="1">
                <a:solidFill>
                  <a:schemeClr val="tx2"/>
                </a:solidFill>
                <a:latin typeface="Arial" charset="0"/>
              </a:defRPr>
            </a:lvl6pPr>
            <a:lvl7pPr marL="2971800" indent="-228600" algn="ctr" eaLnBrk="0" fontAlgn="base" hangingPunct="0">
              <a:spcBef>
                <a:spcPct val="0"/>
              </a:spcBef>
              <a:spcAft>
                <a:spcPct val="0"/>
              </a:spcAft>
              <a:defRPr sz="4000" b="1">
                <a:solidFill>
                  <a:schemeClr val="tx2"/>
                </a:solidFill>
                <a:latin typeface="Arial" charset="0"/>
              </a:defRPr>
            </a:lvl7pPr>
            <a:lvl8pPr marL="3429000" indent="-228600" algn="ctr" eaLnBrk="0" fontAlgn="base" hangingPunct="0">
              <a:spcBef>
                <a:spcPct val="0"/>
              </a:spcBef>
              <a:spcAft>
                <a:spcPct val="0"/>
              </a:spcAft>
              <a:defRPr sz="4000" b="1">
                <a:solidFill>
                  <a:schemeClr val="tx2"/>
                </a:solidFill>
                <a:latin typeface="Arial" charset="0"/>
              </a:defRPr>
            </a:lvl8pPr>
            <a:lvl9pPr marL="3886200" indent="-228600" algn="ctr" eaLnBrk="0" fontAlgn="base" hangingPunct="0">
              <a:spcBef>
                <a:spcPct val="0"/>
              </a:spcBef>
              <a:spcAft>
                <a:spcPct val="0"/>
              </a:spcAft>
              <a:defRPr sz="4000" b="1">
                <a:solidFill>
                  <a:schemeClr val="tx2"/>
                </a:solidFill>
                <a:latin typeface="Arial" charset="0"/>
              </a:defRPr>
            </a:lvl9pPr>
          </a:lstStyle>
          <a:p>
            <a:pPr algn="ctr" eaLnBrk="0" fontAlgn="base" hangingPunct="0">
              <a:spcBef>
                <a:spcPct val="0"/>
              </a:spcBef>
              <a:spcAft>
                <a:spcPct val="0"/>
              </a:spcAft>
            </a:pPr>
            <a:r>
              <a:rPr lang="en-US" sz="1200">
                <a:solidFill>
                  <a:srgbClr val="000000"/>
                </a:solidFill>
                <a:latin typeface="+mj-lt"/>
              </a:rPr>
              <a:t>Recruiters School</a:t>
            </a:r>
            <a:br>
              <a:rPr lang="en-US" sz="1200">
                <a:solidFill>
                  <a:srgbClr val="000000"/>
                </a:solidFill>
                <a:latin typeface="+mj-lt"/>
              </a:rPr>
            </a:br>
            <a:r>
              <a:rPr lang="en-US" sz="1200">
                <a:solidFill>
                  <a:srgbClr val="000000"/>
                </a:solidFill>
                <a:latin typeface="+mj-lt"/>
              </a:rPr>
              <a:t>0 / 2 / 0 / 0</a:t>
            </a:r>
          </a:p>
        </p:txBody>
      </p:sp>
      <p:sp>
        <p:nvSpPr>
          <p:cNvPr id="114" name="Text Box 79"/>
          <p:cNvSpPr txBox="1">
            <a:spLocks noChangeArrowheads="1"/>
          </p:cNvSpPr>
          <p:nvPr/>
        </p:nvSpPr>
        <p:spPr bwMode="auto">
          <a:xfrm>
            <a:off x="1737017" y="2020450"/>
            <a:ext cx="1097280" cy="365760"/>
          </a:xfrm>
          <a:prstGeom prst="rect">
            <a:avLst/>
          </a:prstGeom>
          <a:solidFill>
            <a:srgbClr val="00B050"/>
          </a:solidFill>
          <a:ln/>
        </p:spPr>
        <p:style>
          <a:lnRef idx="2">
            <a:schemeClr val="dk1">
              <a:shade val="50000"/>
            </a:schemeClr>
          </a:lnRef>
          <a:fillRef idx="1">
            <a:schemeClr val="dk1"/>
          </a:fillRef>
          <a:effectRef idx="0">
            <a:schemeClr val="dk1"/>
          </a:effectRef>
          <a:fontRef idx="minor">
            <a:schemeClr val="lt1"/>
          </a:fontRef>
        </p:style>
        <p:txBody>
          <a:bodyPr wrap="none" lIns="91354" tIns="45678" rIns="91354" bIns="45678" anchor="ctr"/>
          <a:lstStyle>
            <a:lvl1pPr>
              <a:defRPr sz="4000" b="1">
                <a:solidFill>
                  <a:schemeClr val="tx2"/>
                </a:solidFill>
                <a:latin typeface="Arial" charset="0"/>
              </a:defRPr>
            </a:lvl1pPr>
            <a:lvl2pPr marL="742950" indent="-285750">
              <a:defRPr sz="4000" b="1">
                <a:solidFill>
                  <a:schemeClr val="tx2"/>
                </a:solidFill>
                <a:latin typeface="Arial" charset="0"/>
              </a:defRPr>
            </a:lvl2pPr>
            <a:lvl3pPr marL="1143000" indent="-228600">
              <a:defRPr sz="4000" b="1">
                <a:solidFill>
                  <a:schemeClr val="tx2"/>
                </a:solidFill>
                <a:latin typeface="Arial" charset="0"/>
              </a:defRPr>
            </a:lvl3pPr>
            <a:lvl4pPr marL="1600200" indent="-228600">
              <a:defRPr sz="4000" b="1">
                <a:solidFill>
                  <a:schemeClr val="tx2"/>
                </a:solidFill>
                <a:latin typeface="Arial" charset="0"/>
              </a:defRPr>
            </a:lvl4pPr>
            <a:lvl5pPr marL="2057400" indent="-228600">
              <a:defRPr sz="4000" b="1">
                <a:solidFill>
                  <a:schemeClr val="tx2"/>
                </a:solidFill>
                <a:latin typeface="Arial" charset="0"/>
              </a:defRPr>
            </a:lvl5pPr>
            <a:lvl6pPr marL="2514600" indent="-228600" algn="ctr" eaLnBrk="0" fontAlgn="base" hangingPunct="0">
              <a:spcBef>
                <a:spcPct val="0"/>
              </a:spcBef>
              <a:spcAft>
                <a:spcPct val="0"/>
              </a:spcAft>
              <a:defRPr sz="4000" b="1">
                <a:solidFill>
                  <a:schemeClr val="tx2"/>
                </a:solidFill>
                <a:latin typeface="Arial" charset="0"/>
              </a:defRPr>
            </a:lvl6pPr>
            <a:lvl7pPr marL="2971800" indent="-228600" algn="ctr" eaLnBrk="0" fontAlgn="base" hangingPunct="0">
              <a:spcBef>
                <a:spcPct val="0"/>
              </a:spcBef>
              <a:spcAft>
                <a:spcPct val="0"/>
              </a:spcAft>
              <a:defRPr sz="4000" b="1">
                <a:solidFill>
                  <a:schemeClr val="tx2"/>
                </a:solidFill>
                <a:latin typeface="Arial" charset="0"/>
              </a:defRPr>
            </a:lvl7pPr>
            <a:lvl8pPr marL="3429000" indent="-228600" algn="ctr" eaLnBrk="0" fontAlgn="base" hangingPunct="0">
              <a:spcBef>
                <a:spcPct val="0"/>
              </a:spcBef>
              <a:spcAft>
                <a:spcPct val="0"/>
              </a:spcAft>
              <a:defRPr sz="4000" b="1">
                <a:solidFill>
                  <a:schemeClr val="tx2"/>
                </a:solidFill>
                <a:latin typeface="Arial" charset="0"/>
              </a:defRPr>
            </a:lvl8pPr>
            <a:lvl9pPr marL="3886200" indent="-228600" algn="ctr" eaLnBrk="0" fontAlgn="base" hangingPunct="0">
              <a:spcBef>
                <a:spcPct val="0"/>
              </a:spcBef>
              <a:spcAft>
                <a:spcPct val="0"/>
              </a:spcAft>
              <a:defRPr sz="4000" b="1">
                <a:solidFill>
                  <a:schemeClr val="tx2"/>
                </a:solidFill>
                <a:latin typeface="Arial" charset="0"/>
              </a:defRPr>
            </a:lvl9pPr>
          </a:lstStyle>
          <a:p>
            <a:pPr algn="ctr" eaLnBrk="0" fontAlgn="base" hangingPunct="0">
              <a:spcBef>
                <a:spcPct val="0"/>
              </a:spcBef>
              <a:spcAft>
                <a:spcPct val="0"/>
              </a:spcAft>
            </a:pPr>
            <a:r>
              <a:rPr lang="en-US" sz="1200">
                <a:solidFill>
                  <a:srgbClr val="000000"/>
                </a:solidFill>
                <a:latin typeface="+mj-lt"/>
              </a:rPr>
              <a:t>AC/S G-3</a:t>
            </a:r>
          </a:p>
        </p:txBody>
      </p:sp>
      <p:cxnSp>
        <p:nvCxnSpPr>
          <p:cNvPr id="115" name="Straight Connector 114"/>
          <p:cNvCxnSpPr>
            <a:cxnSpLocks/>
            <a:stCxn id="85" idx="2"/>
          </p:cNvCxnSpPr>
          <p:nvPr/>
        </p:nvCxnSpPr>
        <p:spPr bwMode="auto">
          <a:xfrm>
            <a:off x="4680211" y="1963383"/>
            <a:ext cx="0" cy="1199904"/>
          </a:xfrm>
          <a:prstGeom prst="line">
            <a:avLst/>
          </a:prstGeom>
          <a:ln w="1905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7" name="Straight Connector 116"/>
          <p:cNvCxnSpPr>
            <a:cxnSpLocks/>
          </p:cNvCxnSpPr>
          <p:nvPr/>
        </p:nvCxnSpPr>
        <p:spPr bwMode="auto">
          <a:xfrm flipH="1">
            <a:off x="2281888" y="3166606"/>
            <a:ext cx="4609838" cy="6654"/>
          </a:xfrm>
          <a:prstGeom prst="line">
            <a:avLst/>
          </a:prstGeom>
          <a:ln w="1905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20" name="Straight Connector 119"/>
          <p:cNvCxnSpPr>
            <a:cxnSpLocks/>
          </p:cNvCxnSpPr>
          <p:nvPr/>
        </p:nvCxnSpPr>
        <p:spPr bwMode="auto">
          <a:xfrm flipV="1">
            <a:off x="1086828" y="4628416"/>
            <a:ext cx="2406061" cy="4797"/>
          </a:xfrm>
          <a:prstGeom prst="line">
            <a:avLst/>
          </a:prstGeom>
          <a:ln w="1905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22" name="Straight Connector 121"/>
          <p:cNvCxnSpPr>
            <a:cxnSpLocks/>
            <a:endCxn id="102" idx="0"/>
          </p:cNvCxnSpPr>
          <p:nvPr/>
        </p:nvCxnSpPr>
        <p:spPr bwMode="auto">
          <a:xfrm>
            <a:off x="1100797" y="3000418"/>
            <a:ext cx="0" cy="1160418"/>
          </a:xfrm>
          <a:prstGeom prst="line">
            <a:avLst/>
          </a:prstGeom>
          <a:ln w="22225">
            <a:prstDash val="dashDot"/>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23" name="Straight Connector 122"/>
          <p:cNvCxnSpPr>
            <a:cxnSpLocks/>
          </p:cNvCxnSpPr>
          <p:nvPr/>
        </p:nvCxnSpPr>
        <p:spPr bwMode="auto">
          <a:xfrm flipH="1" flipV="1">
            <a:off x="1100797" y="3389953"/>
            <a:ext cx="4583013" cy="13281"/>
          </a:xfrm>
          <a:prstGeom prst="line">
            <a:avLst/>
          </a:prstGeom>
          <a:ln w="22225">
            <a:prstDash val="dashDot"/>
            <a:headEnd type="none" w="med" len="med"/>
            <a:tailEnd type="none" w="med" len="med"/>
          </a:ln>
        </p:spPr>
        <p:style>
          <a:lnRef idx="2">
            <a:schemeClr val="dk1"/>
          </a:lnRef>
          <a:fillRef idx="0">
            <a:schemeClr val="dk1"/>
          </a:fillRef>
          <a:effectRef idx="1">
            <a:schemeClr val="dk1"/>
          </a:effectRef>
          <a:fontRef idx="minor">
            <a:schemeClr val="tx1"/>
          </a:fontRef>
        </p:style>
      </p:cxnSp>
      <p:grpSp>
        <p:nvGrpSpPr>
          <p:cNvPr id="126" name="Group 125"/>
          <p:cNvGrpSpPr/>
          <p:nvPr/>
        </p:nvGrpSpPr>
        <p:grpSpPr>
          <a:xfrm>
            <a:off x="7173072" y="1179351"/>
            <a:ext cx="1834188" cy="1279993"/>
            <a:chOff x="7127875" y="1509561"/>
            <a:chExt cx="2016125" cy="1289064"/>
          </a:xfrm>
        </p:grpSpPr>
        <p:sp>
          <p:nvSpPr>
            <p:cNvPr id="127" name="TextBox 24"/>
            <p:cNvSpPr txBox="1">
              <a:spLocks noChangeArrowheads="1"/>
            </p:cNvSpPr>
            <p:nvPr/>
          </p:nvSpPr>
          <p:spPr bwMode="auto">
            <a:xfrm>
              <a:off x="7127875" y="1509561"/>
              <a:ext cx="2016125" cy="47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4" tIns="45678" rIns="91354" bIns="45678">
              <a:spAutoFit/>
            </a:bodyPr>
            <a:lstStyle>
              <a:lvl1pPr>
                <a:defRPr sz="4000" b="1">
                  <a:solidFill>
                    <a:schemeClr val="tx2"/>
                  </a:solidFill>
                  <a:latin typeface="Arial" charset="0"/>
                </a:defRPr>
              </a:lvl1pPr>
              <a:lvl2pPr marL="742950" indent="-285750">
                <a:defRPr sz="4000" b="1">
                  <a:solidFill>
                    <a:schemeClr val="tx2"/>
                  </a:solidFill>
                  <a:latin typeface="Arial" charset="0"/>
                </a:defRPr>
              </a:lvl2pPr>
              <a:lvl3pPr marL="1143000" indent="-228600">
                <a:defRPr sz="4000" b="1">
                  <a:solidFill>
                    <a:schemeClr val="tx2"/>
                  </a:solidFill>
                  <a:latin typeface="Arial" charset="0"/>
                </a:defRPr>
              </a:lvl3pPr>
              <a:lvl4pPr marL="1600200" indent="-228600">
                <a:defRPr sz="4000" b="1">
                  <a:solidFill>
                    <a:schemeClr val="tx2"/>
                  </a:solidFill>
                  <a:latin typeface="Arial" charset="0"/>
                </a:defRPr>
              </a:lvl4pPr>
              <a:lvl5pPr marL="2057400" indent="-228600">
                <a:defRPr sz="4000" b="1">
                  <a:solidFill>
                    <a:schemeClr val="tx2"/>
                  </a:solidFill>
                  <a:latin typeface="Arial" charset="0"/>
                </a:defRPr>
              </a:lvl5pPr>
              <a:lvl6pPr marL="2514600" indent="-228600" algn="ctr" eaLnBrk="0" fontAlgn="base" hangingPunct="0">
                <a:spcBef>
                  <a:spcPct val="0"/>
                </a:spcBef>
                <a:spcAft>
                  <a:spcPct val="0"/>
                </a:spcAft>
                <a:defRPr sz="4000" b="1">
                  <a:solidFill>
                    <a:schemeClr val="tx2"/>
                  </a:solidFill>
                  <a:latin typeface="Arial" charset="0"/>
                </a:defRPr>
              </a:lvl6pPr>
              <a:lvl7pPr marL="2971800" indent="-228600" algn="ctr" eaLnBrk="0" fontAlgn="base" hangingPunct="0">
                <a:spcBef>
                  <a:spcPct val="0"/>
                </a:spcBef>
                <a:spcAft>
                  <a:spcPct val="0"/>
                </a:spcAft>
                <a:defRPr sz="4000" b="1">
                  <a:solidFill>
                    <a:schemeClr val="tx2"/>
                  </a:solidFill>
                  <a:latin typeface="Arial" charset="0"/>
                </a:defRPr>
              </a:lvl7pPr>
              <a:lvl8pPr marL="3429000" indent="-228600" algn="ctr" eaLnBrk="0" fontAlgn="base" hangingPunct="0">
                <a:spcBef>
                  <a:spcPct val="0"/>
                </a:spcBef>
                <a:spcAft>
                  <a:spcPct val="0"/>
                </a:spcAft>
                <a:defRPr sz="4000" b="1">
                  <a:solidFill>
                    <a:schemeClr val="tx2"/>
                  </a:solidFill>
                  <a:latin typeface="Arial" charset="0"/>
                </a:defRPr>
              </a:lvl8pPr>
              <a:lvl9pPr marL="3886200" indent="-228600" algn="ctr" eaLnBrk="0" fontAlgn="base" hangingPunct="0">
                <a:spcBef>
                  <a:spcPct val="0"/>
                </a:spcBef>
                <a:spcAft>
                  <a:spcPct val="0"/>
                </a:spcAft>
                <a:defRPr sz="4000" b="1">
                  <a:solidFill>
                    <a:schemeClr val="tx2"/>
                  </a:solidFill>
                  <a:latin typeface="Arial" charset="0"/>
                </a:defRPr>
              </a:lvl9pPr>
            </a:lstStyle>
            <a:p>
              <a:pPr algn="ctr" eaLnBrk="0" fontAlgn="base" hangingPunct="0">
                <a:spcBef>
                  <a:spcPct val="0"/>
                </a:spcBef>
                <a:spcAft>
                  <a:spcPct val="0"/>
                </a:spcAft>
              </a:pPr>
              <a:r>
                <a:rPr lang="en-US" sz="1100" u="sng" dirty="0">
                  <a:solidFill>
                    <a:srgbClr val="000000"/>
                  </a:solidFill>
                  <a:latin typeface="+mj-lt"/>
                </a:rPr>
                <a:t>PSR Staffing</a:t>
              </a:r>
              <a:r>
                <a:rPr lang="en-US" sz="1400" dirty="0">
                  <a:solidFill>
                    <a:srgbClr val="000000"/>
                  </a:solidFill>
                  <a:latin typeface="+mj-lt"/>
                </a:rPr>
                <a:t>:</a:t>
              </a:r>
              <a:br>
                <a:rPr lang="en-US" sz="1400" dirty="0">
                  <a:solidFill>
                    <a:srgbClr val="000000"/>
                  </a:solidFill>
                  <a:latin typeface="+mj-lt"/>
                </a:rPr>
              </a:br>
              <a:r>
                <a:rPr lang="en-US" sz="1000" i="1" dirty="0">
                  <a:solidFill>
                    <a:srgbClr val="000000"/>
                  </a:solidFill>
                  <a:latin typeface="+mj-lt"/>
                </a:rPr>
                <a:t>Off / 8422 / 8421 / Support</a:t>
              </a:r>
              <a:endParaRPr lang="en-US" sz="1400" i="1" dirty="0">
                <a:solidFill>
                  <a:srgbClr val="000000"/>
                </a:solidFill>
                <a:latin typeface="+mj-lt"/>
              </a:endParaRPr>
            </a:p>
          </p:txBody>
        </p:sp>
        <p:sp>
          <p:nvSpPr>
            <p:cNvPr id="128" name="TextBox 51"/>
            <p:cNvSpPr txBox="1">
              <a:spLocks noChangeArrowheads="1"/>
            </p:cNvSpPr>
            <p:nvPr/>
          </p:nvSpPr>
          <p:spPr bwMode="auto">
            <a:xfrm>
              <a:off x="7166994" y="1930798"/>
              <a:ext cx="1937887" cy="867827"/>
            </a:xfrm>
            <a:prstGeom prst="rect">
              <a:avLst/>
            </a:prstGeom>
            <a:solidFill>
              <a:srgbClr val="FFFF00"/>
            </a:solidFill>
            <a:ln w="25400">
              <a:solidFill>
                <a:schemeClr val="tx1"/>
              </a:solidFill>
            </a:ln>
          </p:spPr>
          <p:txBody>
            <a:bodyPr wrap="square" lIns="91387" tIns="45693" rIns="91387" bIns="45693">
              <a:spAutoFit/>
            </a:bodyPr>
            <a:lstStyle>
              <a:lvl1pPr>
                <a:defRPr sz="4000" b="1">
                  <a:solidFill>
                    <a:schemeClr val="tx2"/>
                  </a:solidFill>
                  <a:latin typeface="Arial" charset="0"/>
                </a:defRPr>
              </a:lvl1pPr>
              <a:lvl2pPr marL="742950" indent="-285750">
                <a:defRPr sz="4000" b="1">
                  <a:solidFill>
                    <a:schemeClr val="tx2"/>
                  </a:solidFill>
                  <a:latin typeface="Arial" charset="0"/>
                </a:defRPr>
              </a:lvl2pPr>
              <a:lvl3pPr marL="1143000" indent="-228600">
                <a:defRPr sz="4000" b="1">
                  <a:solidFill>
                    <a:schemeClr val="tx2"/>
                  </a:solidFill>
                  <a:latin typeface="Arial" charset="0"/>
                </a:defRPr>
              </a:lvl3pPr>
              <a:lvl4pPr marL="1600200" indent="-228600">
                <a:defRPr sz="4000" b="1">
                  <a:solidFill>
                    <a:schemeClr val="tx2"/>
                  </a:solidFill>
                  <a:latin typeface="Arial" charset="0"/>
                </a:defRPr>
              </a:lvl4pPr>
              <a:lvl5pPr marL="2057400" indent="-228600">
                <a:defRPr sz="4000" b="1">
                  <a:solidFill>
                    <a:schemeClr val="tx2"/>
                  </a:solidFill>
                  <a:latin typeface="Arial" charset="0"/>
                </a:defRPr>
              </a:lvl5pPr>
              <a:lvl6pPr marL="2514600" indent="-228600" algn="ctr" eaLnBrk="0" fontAlgn="base" hangingPunct="0">
                <a:spcBef>
                  <a:spcPct val="0"/>
                </a:spcBef>
                <a:spcAft>
                  <a:spcPct val="0"/>
                </a:spcAft>
                <a:defRPr sz="4000" b="1">
                  <a:solidFill>
                    <a:schemeClr val="tx2"/>
                  </a:solidFill>
                  <a:latin typeface="Arial" charset="0"/>
                </a:defRPr>
              </a:lvl6pPr>
              <a:lvl7pPr marL="2971800" indent="-228600" algn="ctr" eaLnBrk="0" fontAlgn="base" hangingPunct="0">
                <a:spcBef>
                  <a:spcPct val="0"/>
                </a:spcBef>
                <a:spcAft>
                  <a:spcPct val="0"/>
                </a:spcAft>
                <a:defRPr sz="4000" b="1">
                  <a:solidFill>
                    <a:schemeClr val="tx2"/>
                  </a:solidFill>
                  <a:latin typeface="Arial" charset="0"/>
                </a:defRPr>
              </a:lvl7pPr>
              <a:lvl8pPr marL="3429000" indent="-228600" algn="ctr" eaLnBrk="0" fontAlgn="base" hangingPunct="0">
                <a:spcBef>
                  <a:spcPct val="0"/>
                </a:spcBef>
                <a:spcAft>
                  <a:spcPct val="0"/>
                </a:spcAft>
                <a:defRPr sz="4000" b="1">
                  <a:solidFill>
                    <a:schemeClr val="tx2"/>
                  </a:solidFill>
                  <a:latin typeface="Arial" charset="0"/>
                </a:defRPr>
              </a:lvl8pPr>
              <a:lvl9pPr marL="3886200" indent="-228600" algn="ctr" eaLnBrk="0" fontAlgn="base" hangingPunct="0">
                <a:spcBef>
                  <a:spcPct val="0"/>
                </a:spcBef>
                <a:spcAft>
                  <a:spcPct val="0"/>
                </a:spcAft>
                <a:defRPr sz="4000" b="1">
                  <a:solidFill>
                    <a:schemeClr val="tx2"/>
                  </a:solidFill>
                  <a:latin typeface="Arial" charset="0"/>
                </a:defRPr>
              </a:lvl9pPr>
            </a:lstStyle>
            <a:p>
              <a:pPr algn="ctr" eaLnBrk="0" fontAlgn="base" hangingPunct="0">
                <a:spcBef>
                  <a:spcPct val="0"/>
                </a:spcBef>
                <a:spcAft>
                  <a:spcPct val="0"/>
                </a:spcAft>
              </a:pPr>
              <a:r>
                <a:rPr lang="en-US" sz="1000" dirty="0">
                  <a:solidFill>
                    <a:srgbClr val="000000"/>
                  </a:solidFill>
                  <a:latin typeface="+mj-lt"/>
                </a:rPr>
                <a:t>Total:  140</a:t>
              </a:r>
            </a:p>
            <a:p>
              <a:pPr eaLnBrk="0" fontAlgn="base" hangingPunct="0">
                <a:spcBef>
                  <a:spcPct val="0"/>
                </a:spcBef>
                <a:spcAft>
                  <a:spcPct val="0"/>
                </a:spcAft>
              </a:pPr>
              <a:r>
                <a:rPr lang="en-US" sz="1000" b="0" dirty="0">
                  <a:solidFill>
                    <a:srgbClr val="000000"/>
                  </a:solidFill>
                  <a:latin typeface="+mj-lt"/>
                </a:rPr>
                <a:t>Officers: 	                  10</a:t>
              </a:r>
            </a:p>
            <a:p>
              <a:pPr eaLnBrk="0" fontAlgn="base" hangingPunct="0">
                <a:spcBef>
                  <a:spcPct val="0"/>
                </a:spcBef>
                <a:spcAft>
                  <a:spcPct val="0"/>
                </a:spcAft>
              </a:pPr>
              <a:r>
                <a:rPr lang="en-US" sz="1000" b="0" dirty="0">
                  <a:solidFill>
                    <a:srgbClr val="000000"/>
                  </a:solidFill>
                  <a:latin typeface="+mj-lt"/>
                </a:rPr>
                <a:t>Career Recruiter (8422):      39</a:t>
              </a:r>
            </a:p>
            <a:p>
              <a:pPr eaLnBrk="0" fontAlgn="base" hangingPunct="0">
                <a:spcBef>
                  <a:spcPct val="0"/>
                </a:spcBef>
                <a:spcAft>
                  <a:spcPct val="0"/>
                </a:spcAft>
              </a:pPr>
              <a:r>
                <a:rPr lang="en-US" sz="1000" b="0" dirty="0">
                  <a:solidFill>
                    <a:srgbClr val="000000"/>
                  </a:solidFill>
                  <a:latin typeface="+mj-lt"/>
                </a:rPr>
                <a:t>Recruiter (8421):                   76</a:t>
              </a:r>
            </a:p>
            <a:p>
              <a:pPr eaLnBrk="0" fontAlgn="base" hangingPunct="0">
                <a:spcBef>
                  <a:spcPct val="0"/>
                </a:spcBef>
                <a:spcAft>
                  <a:spcPct val="0"/>
                </a:spcAft>
              </a:pPr>
              <a:r>
                <a:rPr lang="en-US" sz="1000" b="0" dirty="0">
                  <a:solidFill>
                    <a:srgbClr val="000000"/>
                  </a:solidFill>
                  <a:latin typeface="+mj-lt"/>
                </a:rPr>
                <a:t>Enlisted Support:                   15</a:t>
              </a:r>
            </a:p>
          </p:txBody>
        </p:sp>
      </p:grpSp>
      <p:sp>
        <p:nvSpPr>
          <p:cNvPr id="129" name="Text Box 70"/>
          <p:cNvSpPr txBox="1">
            <a:spLocks noChangeArrowheads="1"/>
          </p:cNvSpPr>
          <p:nvPr/>
        </p:nvSpPr>
        <p:spPr bwMode="auto">
          <a:xfrm>
            <a:off x="1736753" y="2623368"/>
            <a:ext cx="1097280" cy="365760"/>
          </a:xfrm>
          <a:prstGeom prst="rect">
            <a:avLst/>
          </a:prstGeom>
          <a:solidFill>
            <a:srgbClr val="00B050"/>
          </a:solidFill>
          <a:ln/>
        </p:spPr>
        <p:style>
          <a:lnRef idx="2">
            <a:schemeClr val="dk1">
              <a:shade val="50000"/>
            </a:schemeClr>
          </a:lnRef>
          <a:fillRef idx="1">
            <a:schemeClr val="dk1"/>
          </a:fillRef>
          <a:effectRef idx="0">
            <a:schemeClr val="dk1"/>
          </a:effectRef>
          <a:fontRef idx="minor">
            <a:schemeClr val="lt1"/>
          </a:fontRef>
        </p:style>
        <p:txBody>
          <a:bodyPr wrap="none" lIns="91354" tIns="45678" rIns="91354" bIns="45678" anchor="ctr"/>
          <a:lstStyle>
            <a:lvl1pPr>
              <a:defRPr sz="4000" b="1">
                <a:solidFill>
                  <a:schemeClr val="tx2"/>
                </a:solidFill>
                <a:latin typeface="Arial" charset="0"/>
              </a:defRPr>
            </a:lvl1pPr>
            <a:lvl2pPr marL="742950" indent="-285750">
              <a:defRPr sz="4000" b="1">
                <a:solidFill>
                  <a:schemeClr val="tx2"/>
                </a:solidFill>
                <a:latin typeface="Arial" charset="0"/>
              </a:defRPr>
            </a:lvl2pPr>
            <a:lvl3pPr marL="1143000" indent="-228600">
              <a:defRPr sz="4000" b="1">
                <a:solidFill>
                  <a:schemeClr val="tx2"/>
                </a:solidFill>
                <a:latin typeface="Arial" charset="0"/>
              </a:defRPr>
            </a:lvl3pPr>
            <a:lvl4pPr marL="1600200" indent="-228600">
              <a:defRPr sz="4000" b="1">
                <a:solidFill>
                  <a:schemeClr val="tx2"/>
                </a:solidFill>
                <a:latin typeface="Arial" charset="0"/>
              </a:defRPr>
            </a:lvl4pPr>
            <a:lvl5pPr marL="2057400" indent="-228600">
              <a:defRPr sz="4000" b="1">
                <a:solidFill>
                  <a:schemeClr val="tx2"/>
                </a:solidFill>
                <a:latin typeface="Arial" charset="0"/>
              </a:defRPr>
            </a:lvl5pPr>
            <a:lvl6pPr marL="2514600" indent="-228600" algn="ctr" eaLnBrk="0" fontAlgn="base" hangingPunct="0">
              <a:spcBef>
                <a:spcPct val="0"/>
              </a:spcBef>
              <a:spcAft>
                <a:spcPct val="0"/>
              </a:spcAft>
              <a:defRPr sz="4000" b="1">
                <a:solidFill>
                  <a:schemeClr val="tx2"/>
                </a:solidFill>
                <a:latin typeface="Arial" charset="0"/>
              </a:defRPr>
            </a:lvl6pPr>
            <a:lvl7pPr marL="2971800" indent="-228600" algn="ctr" eaLnBrk="0" fontAlgn="base" hangingPunct="0">
              <a:spcBef>
                <a:spcPct val="0"/>
              </a:spcBef>
              <a:spcAft>
                <a:spcPct val="0"/>
              </a:spcAft>
              <a:defRPr sz="4000" b="1">
                <a:solidFill>
                  <a:schemeClr val="tx2"/>
                </a:solidFill>
                <a:latin typeface="Arial" charset="0"/>
              </a:defRPr>
            </a:lvl7pPr>
            <a:lvl8pPr marL="3429000" indent="-228600" algn="ctr" eaLnBrk="0" fontAlgn="base" hangingPunct="0">
              <a:spcBef>
                <a:spcPct val="0"/>
              </a:spcBef>
              <a:spcAft>
                <a:spcPct val="0"/>
              </a:spcAft>
              <a:defRPr sz="4000" b="1">
                <a:solidFill>
                  <a:schemeClr val="tx2"/>
                </a:solidFill>
                <a:latin typeface="Arial" charset="0"/>
              </a:defRPr>
            </a:lvl8pPr>
            <a:lvl9pPr marL="3886200" indent="-228600" algn="ctr" eaLnBrk="0" fontAlgn="base" hangingPunct="0">
              <a:spcBef>
                <a:spcPct val="0"/>
              </a:spcBef>
              <a:spcAft>
                <a:spcPct val="0"/>
              </a:spcAft>
              <a:defRPr sz="4000" b="1">
                <a:solidFill>
                  <a:schemeClr val="tx2"/>
                </a:solidFill>
                <a:latin typeface="Arial" charset="0"/>
              </a:defRPr>
            </a:lvl9pPr>
          </a:lstStyle>
          <a:p>
            <a:pPr algn="ctr" eaLnBrk="0" fontAlgn="base" hangingPunct="0">
              <a:spcBef>
                <a:spcPct val="0"/>
              </a:spcBef>
              <a:spcAft>
                <a:spcPct val="0"/>
              </a:spcAft>
            </a:pPr>
            <a:r>
              <a:rPr lang="en-US" sz="1200">
                <a:solidFill>
                  <a:srgbClr val="000000"/>
                </a:solidFill>
                <a:latin typeface="+mj-lt"/>
              </a:rPr>
              <a:t>NTT</a:t>
            </a:r>
          </a:p>
          <a:p>
            <a:pPr algn="ctr" eaLnBrk="0" fontAlgn="base" hangingPunct="0">
              <a:spcBef>
                <a:spcPct val="0"/>
              </a:spcBef>
              <a:spcAft>
                <a:spcPct val="0"/>
              </a:spcAft>
            </a:pPr>
            <a:r>
              <a:rPr lang="en-US" sz="1200">
                <a:solidFill>
                  <a:srgbClr val="000000"/>
                </a:solidFill>
                <a:latin typeface="+mj-lt"/>
              </a:rPr>
              <a:t>0 / 1 / 0 / 0</a:t>
            </a:r>
          </a:p>
        </p:txBody>
      </p:sp>
      <p:sp>
        <p:nvSpPr>
          <p:cNvPr id="16" name="Star: 5 Points 15">
            <a:extLst>
              <a:ext uri="{FF2B5EF4-FFF2-40B4-BE49-F238E27FC236}">
                <a16:creationId xmlns:a16="http://schemas.microsoft.com/office/drawing/2014/main" id="{028B746F-9974-9D32-B865-7F8E989EC5B8}"/>
              </a:ext>
            </a:extLst>
          </p:cNvPr>
          <p:cNvSpPr/>
          <p:nvPr/>
        </p:nvSpPr>
        <p:spPr>
          <a:xfrm>
            <a:off x="4537587" y="1439448"/>
            <a:ext cx="141476" cy="137793"/>
          </a:xfrm>
          <a:prstGeom prst="star5">
            <a:avLst/>
          </a:prstGeom>
          <a:solidFill>
            <a:srgbClr val="B0B0B0"/>
          </a:solidFill>
          <a:effectLst>
            <a:reflection blurRad="6350" stA="50000" endA="300" endPos="5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560BFF7E-F150-33A6-2E65-DCD2BF47C252}"/>
              </a:ext>
            </a:extLst>
          </p:cNvPr>
          <p:cNvSpPr/>
          <p:nvPr/>
        </p:nvSpPr>
        <p:spPr>
          <a:xfrm>
            <a:off x="4682051" y="1439448"/>
            <a:ext cx="141476" cy="137793"/>
          </a:xfrm>
          <a:prstGeom prst="star5">
            <a:avLst/>
          </a:prstGeom>
          <a:solidFill>
            <a:srgbClr val="B0B0B0"/>
          </a:solidFill>
          <a:effectLst>
            <a:reflection blurRad="6350" stA="50000" endA="300" endPos="5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9903DEE1-5789-65EF-E56C-23DDBC725E92}"/>
              </a:ext>
            </a:extLst>
          </p:cNvPr>
          <p:cNvSpPr/>
          <p:nvPr/>
        </p:nvSpPr>
        <p:spPr>
          <a:xfrm>
            <a:off x="2213338" y="3513559"/>
            <a:ext cx="141476" cy="156393"/>
          </a:xfrm>
          <a:prstGeom prst="star5">
            <a:avLst/>
          </a:prstGeom>
          <a:solidFill>
            <a:srgbClr val="B0B0B0"/>
          </a:solidFill>
          <a:effectLst>
            <a:reflection blurRad="6350" stA="50000" endA="300" endPos="5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tar: 5 Points 37">
            <a:extLst>
              <a:ext uri="{FF2B5EF4-FFF2-40B4-BE49-F238E27FC236}">
                <a16:creationId xmlns:a16="http://schemas.microsoft.com/office/drawing/2014/main" id="{17A3D447-19F3-288F-4409-C01B28699A24}"/>
              </a:ext>
            </a:extLst>
          </p:cNvPr>
          <p:cNvSpPr/>
          <p:nvPr/>
        </p:nvSpPr>
        <p:spPr>
          <a:xfrm>
            <a:off x="6820988" y="3513559"/>
            <a:ext cx="141476" cy="152435"/>
          </a:xfrm>
          <a:prstGeom prst="star5">
            <a:avLst/>
          </a:prstGeom>
          <a:solidFill>
            <a:srgbClr val="B0B0B0"/>
          </a:solidFill>
          <a:effectLst>
            <a:reflection blurRad="6350" stA="50000" endA="300" endPos="5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 Box 76">
            <a:extLst>
              <a:ext uri="{FF2B5EF4-FFF2-40B4-BE49-F238E27FC236}">
                <a16:creationId xmlns:a16="http://schemas.microsoft.com/office/drawing/2014/main" id="{B3B0E51E-244F-E8A2-1582-DA0119E52755}"/>
              </a:ext>
            </a:extLst>
          </p:cNvPr>
          <p:cNvSpPr txBox="1">
            <a:spLocks noChangeArrowheads="1"/>
          </p:cNvSpPr>
          <p:nvPr/>
        </p:nvSpPr>
        <p:spPr bwMode="auto">
          <a:xfrm>
            <a:off x="1736753" y="3697195"/>
            <a:ext cx="1097280" cy="365760"/>
          </a:xfrm>
          <a:prstGeom prst="rect">
            <a:avLst/>
          </a:prstGeom>
          <a:solidFill>
            <a:srgbClr val="FF3300"/>
          </a:solidFill>
          <a:ln/>
        </p:spPr>
        <p:style>
          <a:lnRef idx="2">
            <a:schemeClr val="dk1">
              <a:shade val="50000"/>
            </a:schemeClr>
          </a:lnRef>
          <a:fillRef idx="1">
            <a:schemeClr val="dk1"/>
          </a:fillRef>
          <a:effectRef idx="0">
            <a:schemeClr val="dk1"/>
          </a:effectRef>
          <a:fontRef idx="minor">
            <a:schemeClr val="lt1"/>
          </a:fontRef>
        </p:style>
        <p:txBody>
          <a:bodyPr wrap="none" lIns="91354" tIns="45678" rIns="91354" bIns="45678" anchor="ctr"/>
          <a:lstStyle>
            <a:lvl1pPr>
              <a:defRPr sz="4000" b="1">
                <a:solidFill>
                  <a:schemeClr val="tx2"/>
                </a:solidFill>
                <a:latin typeface="Arial" charset="0"/>
              </a:defRPr>
            </a:lvl1pPr>
            <a:lvl2pPr marL="742950" indent="-285750">
              <a:defRPr sz="4000" b="1">
                <a:solidFill>
                  <a:schemeClr val="tx2"/>
                </a:solidFill>
                <a:latin typeface="Arial" charset="0"/>
              </a:defRPr>
            </a:lvl2pPr>
            <a:lvl3pPr marL="1143000" indent="-228600">
              <a:defRPr sz="4000" b="1">
                <a:solidFill>
                  <a:schemeClr val="tx2"/>
                </a:solidFill>
                <a:latin typeface="Arial" charset="0"/>
              </a:defRPr>
            </a:lvl3pPr>
            <a:lvl4pPr marL="1600200" indent="-228600">
              <a:defRPr sz="4000" b="1">
                <a:solidFill>
                  <a:schemeClr val="tx2"/>
                </a:solidFill>
                <a:latin typeface="Arial" charset="0"/>
              </a:defRPr>
            </a:lvl4pPr>
            <a:lvl5pPr marL="2057400" indent="-228600">
              <a:defRPr sz="4000" b="1">
                <a:solidFill>
                  <a:schemeClr val="tx2"/>
                </a:solidFill>
                <a:latin typeface="Arial" charset="0"/>
              </a:defRPr>
            </a:lvl5pPr>
            <a:lvl6pPr marL="2514600" indent="-228600" algn="ctr" eaLnBrk="0" fontAlgn="base" hangingPunct="0">
              <a:spcBef>
                <a:spcPct val="0"/>
              </a:spcBef>
              <a:spcAft>
                <a:spcPct val="0"/>
              </a:spcAft>
              <a:defRPr sz="4000" b="1">
                <a:solidFill>
                  <a:schemeClr val="tx2"/>
                </a:solidFill>
                <a:latin typeface="Arial" charset="0"/>
              </a:defRPr>
            </a:lvl6pPr>
            <a:lvl7pPr marL="2971800" indent="-228600" algn="ctr" eaLnBrk="0" fontAlgn="base" hangingPunct="0">
              <a:spcBef>
                <a:spcPct val="0"/>
              </a:spcBef>
              <a:spcAft>
                <a:spcPct val="0"/>
              </a:spcAft>
              <a:defRPr sz="4000" b="1">
                <a:solidFill>
                  <a:schemeClr val="tx2"/>
                </a:solidFill>
                <a:latin typeface="Arial" charset="0"/>
              </a:defRPr>
            </a:lvl7pPr>
            <a:lvl8pPr marL="3429000" indent="-228600" algn="ctr" eaLnBrk="0" fontAlgn="base" hangingPunct="0">
              <a:spcBef>
                <a:spcPct val="0"/>
              </a:spcBef>
              <a:spcAft>
                <a:spcPct val="0"/>
              </a:spcAft>
              <a:defRPr sz="4000" b="1">
                <a:solidFill>
                  <a:schemeClr val="tx2"/>
                </a:solidFill>
                <a:latin typeface="Arial" charset="0"/>
              </a:defRPr>
            </a:lvl8pPr>
            <a:lvl9pPr marL="3886200" indent="-228600" algn="ctr" eaLnBrk="0" fontAlgn="base" hangingPunct="0">
              <a:spcBef>
                <a:spcPct val="0"/>
              </a:spcBef>
              <a:spcAft>
                <a:spcPct val="0"/>
              </a:spcAft>
              <a:defRPr sz="4000" b="1">
                <a:solidFill>
                  <a:schemeClr val="tx2"/>
                </a:solidFill>
                <a:latin typeface="Arial" charset="0"/>
              </a:defRPr>
            </a:lvl9pPr>
          </a:lstStyle>
          <a:p>
            <a:pPr algn="ctr" eaLnBrk="0" fontAlgn="base" hangingPunct="0">
              <a:spcBef>
                <a:spcPct val="0"/>
              </a:spcBef>
              <a:spcAft>
                <a:spcPct val="0"/>
              </a:spcAft>
            </a:pPr>
            <a:r>
              <a:rPr lang="en-US" sz="1200">
                <a:solidFill>
                  <a:schemeClr val="bg1"/>
                </a:solidFill>
                <a:latin typeface="+mj-lt"/>
              </a:rPr>
              <a:t>CG, ERR</a:t>
            </a:r>
          </a:p>
        </p:txBody>
      </p:sp>
      <p:sp>
        <p:nvSpPr>
          <p:cNvPr id="102" name="Text Box 76">
            <a:extLst>
              <a:ext uri="{FF2B5EF4-FFF2-40B4-BE49-F238E27FC236}">
                <a16:creationId xmlns:a16="http://schemas.microsoft.com/office/drawing/2014/main" id="{AD3F1B71-29EA-21CE-1254-4F644047216D}"/>
              </a:ext>
            </a:extLst>
          </p:cNvPr>
          <p:cNvSpPr txBox="1">
            <a:spLocks noChangeArrowheads="1"/>
          </p:cNvSpPr>
          <p:nvPr/>
        </p:nvSpPr>
        <p:spPr bwMode="auto">
          <a:xfrm>
            <a:off x="552157" y="4160836"/>
            <a:ext cx="1097280" cy="365760"/>
          </a:xfrm>
          <a:prstGeom prst="rect">
            <a:avLst/>
          </a:prstGeom>
          <a:solidFill>
            <a:srgbClr val="FF3300"/>
          </a:solidFill>
          <a:ln/>
        </p:spPr>
        <p:style>
          <a:lnRef idx="2">
            <a:schemeClr val="dk1">
              <a:shade val="50000"/>
            </a:schemeClr>
          </a:lnRef>
          <a:fillRef idx="1">
            <a:schemeClr val="dk1"/>
          </a:fillRef>
          <a:effectRef idx="0">
            <a:schemeClr val="dk1"/>
          </a:effectRef>
          <a:fontRef idx="minor">
            <a:schemeClr val="lt1"/>
          </a:fontRef>
        </p:style>
        <p:txBody>
          <a:bodyPr wrap="none" lIns="91354" tIns="45678" rIns="91354" bIns="45678" anchor="ctr"/>
          <a:lstStyle>
            <a:lvl1pPr>
              <a:defRPr sz="4000" b="1">
                <a:solidFill>
                  <a:schemeClr val="tx2"/>
                </a:solidFill>
                <a:latin typeface="Arial" charset="0"/>
              </a:defRPr>
            </a:lvl1pPr>
            <a:lvl2pPr marL="742950" indent="-285750">
              <a:defRPr sz="4000" b="1">
                <a:solidFill>
                  <a:schemeClr val="tx2"/>
                </a:solidFill>
                <a:latin typeface="Arial" charset="0"/>
              </a:defRPr>
            </a:lvl2pPr>
            <a:lvl3pPr marL="1143000" indent="-228600">
              <a:defRPr sz="4000" b="1">
                <a:solidFill>
                  <a:schemeClr val="tx2"/>
                </a:solidFill>
                <a:latin typeface="Arial" charset="0"/>
              </a:defRPr>
            </a:lvl3pPr>
            <a:lvl4pPr marL="1600200" indent="-228600">
              <a:defRPr sz="4000" b="1">
                <a:solidFill>
                  <a:schemeClr val="tx2"/>
                </a:solidFill>
                <a:latin typeface="Arial" charset="0"/>
              </a:defRPr>
            </a:lvl4pPr>
            <a:lvl5pPr marL="2057400" indent="-228600">
              <a:defRPr sz="4000" b="1">
                <a:solidFill>
                  <a:schemeClr val="tx2"/>
                </a:solidFill>
                <a:latin typeface="Arial" charset="0"/>
              </a:defRPr>
            </a:lvl5pPr>
            <a:lvl6pPr marL="2514600" indent="-228600" algn="ctr" eaLnBrk="0" fontAlgn="base" hangingPunct="0">
              <a:spcBef>
                <a:spcPct val="0"/>
              </a:spcBef>
              <a:spcAft>
                <a:spcPct val="0"/>
              </a:spcAft>
              <a:defRPr sz="4000" b="1">
                <a:solidFill>
                  <a:schemeClr val="tx2"/>
                </a:solidFill>
                <a:latin typeface="Arial" charset="0"/>
              </a:defRPr>
            </a:lvl6pPr>
            <a:lvl7pPr marL="2971800" indent="-228600" algn="ctr" eaLnBrk="0" fontAlgn="base" hangingPunct="0">
              <a:spcBef>
                <a:spcPct val="0"/>
              </a:spcBef>
              <a:spcAft>
                <a:spcPct val="0"/>
              </a:spcAft>
              <a:defRPr sz="4000" b="1">
                <a:solidFill>
                  <a:schemeClr val="tx2"/>
                </a:solidFill>
                <a:latin typeface="Arial" charset="0"/>
              </a:defRPr>
            </a:lvl7pPr>
            <a:lvl8pPr marL="3429000" indent="-228600" algn="ctr" eaLnBrk="0" fontAlgn="base" hangingPunct="0">
              <a:spcBef>
                <a:spcPct val="0"/>
              </a:spcBef>
              <a:spcAft>
                <a:spcPct val="0"/>
              </a:spcAft>
              <a:defRPr sz="4000" b="1">
                <a:solidFill>
                  <a:schemeClr val="tx2"/>
                </a:solidFill>
                <a:latin typeface="Arial" charset="0"/>
              </a:defRPr>
            </a:lvl8pPr>
            <a:lvl9pPr marL="3886200" indent="-228600" algn="ctr" eaLnBrk="0" fontAlgn="base" hangingPunct="0">
              <a:spcBef>
                <a:spcPct val="0"/>
              </a:spcBef>
              <a:spcAft>
                <a:spcPct val="0"/>
              </a:spcAft>
              <a:defRPr sz="4000" b="1">
                <a:solidFill>
                  <a:schemeClr val="tx2"/>
                </a:solidFill>
                <a:latin typeface="Arial" charset="0"/>
              </a:defRPr>
            </a:lvl9pPr>
          </a:lstStyle>
          <a:p>
            <a:pPr algn="ctr" eaLnBrk="0" fontAlgn="base" hangingPunct="0">
              <a:spcBef>
                <a:spcPct val="0"/>
              </a:spcBef>
              <a:spcAft>
                <a:spcPct val="0"/>
              </a:spcAft>
            </a:pPr>
            <a:r>
              <a:rPr lang="en-US" sz="1200">
                <a:solidFill>
                  <a:schemeClr val="bg1"/>
                </a:solidFill>
                <a:latin typeface="+mj-lt"/>
              </a:rPr>
              <a:t>ERR PSR Staff</a:t>
            </a:r>
          </a:p>
          <a:p>
            <a:pPr algn="ctr" eaLnBrk="0" fontAlgn="base" hangingPunct="0">
              <a:spcBef>
                <a:spcPct val="0"/>
              </a:spcBef>
              <a:spcAft>
                <a:spcPct val="0"/>
              </a:spcAft>
            </a:pPr>
            <a:r>
              <a:rPr lang="en-US" sz="1200">
                <a:solidFill>
                  <a:schemeClr val="bg1"/>
                </a:solidFill>
                <a:latin typeface="+mj-lt"/>
              </a:rPr>
              <a:t>1 / 1 / 0 / 1</a:t>
            </a:r>
          </a:p>
        </p:txBody>
      </p:sp>
      <p:sp>
        <p:nvSpPr>
          <p:cNvPr id="113" name="Text Box 76">
            <a:extLst>
              <a:ext uri="{FF2B5EF4-FFF2-40B4-BE49-F238E27FC236}">
                <a16:creationId xmlns:a16="http://schemas.microsoft.com/office/drawing/2014/main" id="{9CD45D74-B706-BC01-391F-2D39F3F9097E}"/>
              </a:ext>
            </a:extLst>
          </p:cNvPr>
          <p:cNvSpPr txBox="1">
            <a:spLocks noChangeArrowheads="1"/>
          </p:cNvSpPr>
          <p:nvPr/>
        </p:nvSpPr>
        <p:spPr bwMode="auto">
          <a:xfrm>
            <a:off x="543862" y="5350690"/>
            <a:ext cx="1097280" cy="365760"/>
          </a:xfrm>
          <a:prstGeom prst="rect">
            <a:avLst/>
          </a:prstGeom>
          <a:solidFill>
            <a:srgbClr val="FF3300"/>
          </a:solidFill>
          <a:ln/>
        </p:spPr>
        <p:style>
          <a:lnRef idx="2">
            <a:schemeClr val="dk1">
              <a:shade val="50000"/>
            </a:schemeClr>
          </a:lnRef>
          <a:fillRef idx="1">
            <a:schemeClr val="dk1"/>
          </a:fillRef>
          <a:effectRef idx="0">
            <a:schemeClr val="dk1"/>
          </a:effectRef>
          <a:fontRef idx="minor">
            <a:schemeClr val="lt1"/>
          </a:fontRef>
        </p:style>
        <p:txBody>
          <a:bodyPr wrap="none" lIns="91354" tIns="45678" rIns="91354" bIns="45678" anchor="ctr"/>
          <a:lstStyle>
            <a:lvl1pPr>
              <a:defRPr sz="4000" b="1">
                <a:solidFill>
                  <a:schemeClr val="tx2"/>
                </a:solidFill>
                <a:latin typeface="Arial" charset="0"/>
              </a:defRPr>
            </a:lvl1pPr>
            <a:lvl2pPr marL="742950" indent="-285750">
              <a:defRPr sz="4000" b="1">
                <a:solidFill>
                  <a:schemeClr val="tx2"/>
                </a:solidFill>
                <a:latin typeface="Arial" charset="0"/>
              </a:defRPr>
            </a:lvl2pPr>
            <a:lvl3pPr marL="1143000" indent="-228600">
              <a:defRPr sz="4000" b="1">
                <a:solidFill>
                  <a:schemeClr val="tx2"/>
                </a:solidFill>
                <a:latin typeface="Arial" charset="0"/>
              </a:defRPr>
            </a:lvl3pPr>
            <a:lvl4pPr marL="1600200" indent="-228600">
              <a:defRPr sz="4000" b="1">
                <a:solidFill>
                  <a:schemeClr val="tx2"/>
                </a:solidFill>
                <a:latin typeface="Arial" charset="0"/>
              </a:defRPr>
            </a:lvl4pPr>
            <a:lvl5pPr marL="2057400" indent="-228600">
              <a:defRPr sz="4000" b="1">
                <a:solidFill>
                  <a:schemeClr val="tx2"/>
                </a:solidFill>
                <a:latin typeface="Arial" charset="0"/>
              </a:defRPr>
            </a:lvl5pPr>
            <a:lvl6pPr marL="2514600" indent="-228600" algn="ctr" eaLnBrk="0" fontAlgn="base" hangingPunct="0">
              <a:spcBef>
                <a:spcPct val="0"/>
              </a:spcBef>
              <a:spcAft>
                <a:spcPct val="0"/>
              </a:spcAft>
              <a:defRPr sz="4000" b="1">
                <a:solidFill>
                  <a:schemeClr val="tx2"/>
                </a:solidFill>
                <a:latin typeface="Arial" charset="0"/>
              </a:defRPr>
            </a:lvl6pPr>
            <a:lvl7pPr marL="2971800" indent="-228600" algn="ctr" eaLnBrk="0" fontAlgn="base" hangingPunct="0">
              <a:spcBef>
                <a:spcPct val="0"/>
              </a:spcBef>
              <a:spcAft>
                <a:spcPct val="0"/>
              </a:spcAft>
              <a:defRPr sz="4000" b="1">
                <a:solidFill>
                  <a:schemeClr val="tx2"/>
                </a:solidFill>
                <a:latin typeface="Arial" charset="0"/>
              </a:defRPr>
            </a:lvl7pPr>
            <a:lvl8pPr marL="3429000" indent="-228600" algn="ctr" eaLnBrk="0" fontAlgn="base" hangingPunct="0">
              <a:spcBef>
                <a:spcPct val="0"/>
              </a:spcBef>
              <a:spcAft>
                <a:spcPct val="0"/>
              </a:spcAft>
              <a:defRPr sz="4000" b="1">
                <a:solidFill>
                  <a:schemeClr val="tx2"/>
                </a:solidFill>
                <a:latin typeface="Arial" charset="0"/>
              </a:defRPr>
            </a:lvl8pPr>
            <a:lvl9pPr marL="3886200" indent="-228600" algn="ctr" eaLnBrk="0" fontAlgn="base" hangingPunct="0">
              <a:spcBef>
                <a:spcPct val="0"/>
              </a:spcBef>
              <a:spcAft>
                <a:spcPct val="0"/>
              </a:spcAft>
              <a:defRPr sz="4000" b="1">
                <a:solidFill>
                  <a:schemeClr val="tx2"/>
                </a:solidFill>
                <a:latin typeface="Arial" charset="0"/>
              </a:defRPr>
            </a:lvl9pPr>
          </a:lstStyle>
          <a:p>
            <a:pPr algn="ctr" eaLnBrk="0" fontAlgn="base" hangingPunct="0">
              <a:spcBef>
                <a:spcPct val="0"/>
              </a:spcBef>
              <a:spcAft>
                <a:spcPct val="0"/>
              </a:spcAft>
            </a:pPr>
            <a:r>
              <a:rPr lang="en-US" sz="1200" dirty="0">
                <a:solidFill>
                  <a:schemeClr val="bg1"/>
                </a:solidFill>
                <a:latin typeface="+mj-lt"/>
              </a:rPr>
              <a:t>PSRS – 01</a:t>
            </a:r>
          </a:p>
          <a:p>
            <a:pPr algn="ctr" eaLnBrk="0" fontAlgn="base" hangingPunct="0">
              <a:spcBef>
                <a:spcPct val="0"/>
              </a:spcBef>
              <a:spcAft>
                <a:spcPct val="0"/>
              </a:spcAft>
            </a:pPr>
            <a:r>
              <a:rPr lang="en-US" sz="1200" dirty="0">
                <a:solidFill>
                  <a:schemeClr val="bg1"/>
                </a:solidFill>
                <a:latin typeface="+mj-lt"/>
              </a:rPr>
              <a:t>1 / 5 / 13 / 2</a:t>
            </a:r>
          </a:p>
        </p:txBody>
      </p:sp>
      <p:sp>
        <p:nvSpPr>
          <p:cNvPr id="130" name="Text Box 76">
            <a:extLst>
              <a:ext uri="{FF2B5EF4-FFF2-40B4-BE49-F238E27FC236}">
                <a16:creationId xmlns:a16="http://schemas.microsoft.com/office/drawing/2014/main" id="{E15182DA-EEDB-DFAF-672F-7784128623DC}"/>
              </a:ext>
            </a:extLst>
          </p:cNvPr>
          <p:cNvSpPr txBox="1">
            <a:spLocks noChangeArrowheads="1"/>
          </p:cNvSpPr>
          <p:nvPr/>
        </p:nvSpPr>
        <p:spPr bwMode="auto">
          <a:xfrm>
            <a:off x="548639" y="4801294"/>
            <a:ext cx="1097280" cy="365760"/>
          </a:xfrm>
          <a:prstGeom prst="rect">
            <a:avLst/>
          </a:prstGeom>
          <a:solidFill>
            <a:srgbClr val="FF3300"/>
          </a:solidFill>
          <a:ln/>
        </p:spPr>
        <p:style>
          <a:lnRef idx="2">
            <a:schemeClr val="dk1">
              <a:shade val="50000"/>
            </a:schemeClr>
          </a:lnRef>
          <a:fillRef idx="1">
            <a:schemeClr val="dk1"/>
          </a:fillRef>
          <a:effectRef idx="0">
            <a:schemeClr val="dk1"/>
          </a:effectRef>
          <a:fontRef idx="minor">
            <a:schemeClr val="lt1"/>
          </a:fontRef>
        </p:style>
        <p:txBody>
          <a:bodyPr wrap="none" lIns="91354" tIns="45678" rIns="91354" bIns="45678" anchor="ctr"/>
          <a:lstStyle>
            <a:lvl1pPr>
              <a:defRPr sz="4000" b="1">
                <a:solidFill>
                  <a:schemeClr val="tx2"/>
                </a:solidFill>
                <a:latin typeface="Arial" charset="0"/>
              </a:defRPr>
            </a:lvl1pPr>
            <a:lvl2pPr marL="742950" indent="-285750">
              <a:defRPr sz="4000" b="1">
                <a:solidFill>
                  <a:schemeClr val="tx2"/>
                </a:solidFill>
                <a:latin typeface="Arial" charset="0"/>
              </a:defRPr>
            </a:lvl2pPr>
            <a:lvl3pPr marL="1143000" indent="-228600">
              <a:defRPr sz="4000" b="1">
                <a:solidFill>
                  <a:schemeClr val="tx2"/>
                </a:solidFill>
                <a:latin typeface="Arial" charset="0"/>
              </a:defRPr>
            </a:lvl3pPr>
            <a:lvl4pPr marL="1600200" indent="-228600">
              <a:defRPr sz="4000" b="1">
                <a:solidFill>
                  <a:schemeClr val="tx2"/>
                </a:solidFill>
                <a:latin typeface="Arial" charset="0"/>
              </a:defRPr>
            </a:lvl4pPr>
            <a:lvl5pPr marL="2057400" indent="-228600">
              <a:defRPr sz="4000" b="1">
                <a:solidFill>
                  <a:schemeClr val="tx2"/>
                </a:solidFill>
                <a:latin typeface="Arial" charset="0"/>
              </a:defRPr>
            </a:lvl5pPr>
            <a:lvl6pPr marL="2514600" indent="-228600" algn="ctr" eaLnBrk="0" fontAlgn="base" hangingPunct="0">
              <a:spcBef>
                <a:spcPct val="0"/>
              </a:spcBef>
              <a:spcAft>
                <a:spcPct val="0"/>
              </a:spcAft>
              <a:defRPr sz="4000" b="1">
                <a:solidFill>
                  <a:schemeClr val="tx2"/>
                </a:solidFill>
                <a:latin typeface="Arial" charset="0"/>
              </a:defRPr>
            </a:lvl6pPr>
            <a:lvl7pPr marL="2971800" indent="-228600" algn="ctr" eaLnBrk="0" fontAlgn="base" hangingPunct="0">
              <a:spcBef>
                <a:spcPct val="0"/>
              </a:spcBef>
              <a:spcAft>
                <a:spcPct val="0"/>
              </a:spcAft>
              <a:defRPr sz="4000" b="1">
                <a:solidFill>
                  <a:schemeClr val="tx2"/>
                </a:solidFill>
                <a:latin typeface="Arial" charset="0"/>
              </a:defRPr>
            </a:lvl7pPr>
            <a:lvl8pPr marL="3429000" indent="-228600" algn="ctr" eaLnBrk="0" fontAlgn="base" hangingPunct="0">
              <a:spcBef>
                <a:spcPct val="0"/>
              </a:spcBef>
              <a:spcAft>
                <a:spcPct val="0"/>
              </a:spcAft>
              <a:defRPr sz="4000" b="1">
                <a:solidFill>
                  <a:schemeClr val="tx2"/>
                </a:solidFill>
                <a:latin typeface="Arial" charset="0"/>
              </a:defRPr>
            </a:lvl8pPr>
            <a:lvl9pPr marL="3886200" indent="-228600" algn="ctr" eaLnBrk="0" fontAlgn="base" hangingPunct="0">
              <a:spcBef>
                <a:spcPct val="0"/>
              </a:spcBef>
              <a:spcAft>
                <a:spcPct val="0"/>
              </a:spcAft>
              <a:defRPr sz="4000" b="1">
                <a:solidFill>
                  <a:schemeClr val="tx2"/>
                </a:solidFill>
                <a:latin typeface="Arial" charset="0"/>
              </a:defRPr>
            </a:lvl9pPr>
          </a:lstStyle>
          <a:p>
            <a:pPr algn="ctr" eaLnBrk="0" fontAlgn="base" hangingPunct="0">
              <a:spcBef>
                <a:spcPct val="0"/>
              </a:spcBef>
              <a:spcAft>
                <a:spcPct val="0"/>
              </a:spcAft>
            </a:pPr>
            <a:r>
              <a:rPr lang="en-US" sz="1200">
                <a:solidFill>
                  <a:schemeClr val="bg1"/>
                </a:solidFill>
                <a:latin typeface="+mj-lt"/>
              </a:rPr>
              <a:t>1 MCD</a:t>
            </a:r>
          </a:p>
        </p:txBody>
      </p:sp>
      <p:sp>
        <p:nvSpPr>
          <p:cNvPr id="131" name="Text Box 76">
            <a:extLst>
              <a:ext uri="{FF2B5EF4-FFF2-40B4-BE49-F238E27FC236}">
                <a16:creationId xmlns:a16="http://schemas.microsoft.com/office/drawing/2014/main" id="{40D57870-94E9-C899-71FD-22908CAE9515}"/>
              </a:ext>
            </a:extLst>
          </p:cNvPr>
          <p:cNvSpPr txBox="1">
            <a:spLocks noChangeArrowheads="1"/>
          </p:cNvSpPr>
          <p:nvPr/>
        </p:nvSpPr>
        <p:spPr bwMode="auto">
          <a:xfrm>
            <a:off x="1744490" y="4801294"/>
            <a:ext cx="1097280" cy="365760"/>
          </a:xfrm>
          <a:prstGeom prst="rect">
            <a:avLst/>
          </a:prstGeom>
          <a:solidFill>
            <a:srgbClr val="FF3300"/>
          </a:solidFill>
          <a:ln/>
        </p:spPr>
        <p:style>
          <a:lnRef idx="2">
            <a:schemeClr val="dk1">
              <a:shade val="50000"/>
            </a:schemeClr>
          </a:lnRef>
          <a:fillRef idx="1">
            <a:schemeClr val="dk1"/>
          </a:fillRef>
          <a:effectRef idx="0">
            <a:schemeClr val="dk1"/>
          </a:effectRef>
          <a:fontRef idx="minor">
            <a:schemeClr val="lt1"/>
          </a:fontRef>
        </p:style>
        <p:txBody>
          <a:bodyPr wrap="none" lIns="91354" tIns="45678" rIns="91354" bIns="45678" anchor="ctr"/>
          <a:lstStyle>
            <a:lvl1pPr>
              <a:defRPr sz="4000" b="1">
                <a:solidFill>
                  <a:schemeClr val="tx2"/>
                </a:solidFill>
                <a:latin typeface="Arial" charset="0"/>
              </a:defRPr>
            </a:lvl1pPr>
            <a:lvl2pPr marL="742950" indent="-285750">
              <a:defRPr sz="4000" b="1">
                <a:solidFill>
                  <a:schemeClr val="tx2"/>
                </a:solidFill>
                <a:latin typeface="Arial" charset="0"/>
              </a:defRPr>
            </a:lvl2pPr>
            <a:lvl3pPr marL="1143000" indent="-228600">
              <a:defRPr sz="4000" b="1">
                <a:solidFill>
                  <a:schemeClr val="tx2"/>
                </a:solidFill>
                <a:latin typeface="Arial" charset="0"/>
              </a:defRPr>
            </a:lvl3pPr>
            <a:lvl4pPr marL="1600200" indent="-228600">
              <a:defRPr sz="4000" b="1">
                <a:solidFill>
                  <a:schemeClr val="tx2"/>
                </a:solidFill>
                <a:latin typeface="Arial" charset="0"/>
              </a:defRPr>
            </a:lvl4pPr>
            <a:lvl5pPr marL="2057400" indent="-228600">
              <a:defRPr sz="4000" b="1">
                <a:solidFill>
                  <a:schemeClr val="tx2"/>
                </a:solidFill>
                <a:latin typeface="Arial" charset="0"/>
              </a:defRPr>
            </a:lvl5pPr>
            <a:lvl6pPr marL="2514600" indent="-228600" algn="ctr" eaLnBrk="0" fontAlgn="base" hangingPunct="0">
              <a:spcBef>
                <a:spcPct val="0"/>
              </a:spcBef>
              <a:spcAft>
                <a:spcPct val="0"/>
              </a:spcAft>
              <a:defRPr sz="4000" b="1">
                <a:solidFill>
                  <a:schemeClr val="tx2"/>
                </a:solidFill>
                <a:latin typeface="Arial" charset="0"/>
              </a:defRPr>
            </a:lvl6pPr>
            <a:lvl7pPr marL="2971800" indent="-228600" algn="ctr" eaLnBrk="0" fontAlgn="base" hangingPunct="0">
              <a:spcBef>
                <a:spcPct val="0"/>
              </a:spcBef>
              <a:spcAft>
                <a:spcPct val="0"/>
              </a:spcAft>
              <a:defRPr sz="4000" b="1">
                <a:solidFill>
                  <a:schemeClr val="tx2"/>
                </a:solidFill>
                <a:latin typeface="Arial" charset="0"/>
              </a:defRPr>
            </a:lvl7pPr>
            <a:lvl8pPr marL="3429000" indent="-228600" algn="ctr" eaLnBrk="0" fontAlgn="base" hangingPunct="0">
              <a:spcBef>
                <a:spcPct val="0"/>
              </a:spcBef>
              <a:spcAft>
                <a:spcPct val="0"/>
              </a:spcAft>
              <a:defRPr sz="4000" b="1">
                <a:solidFill>
                  <a:schemeClr val="tx2"/>
                </a:solidFill>
                <a:latin typeface="Arial" charset="0"/>
              </a:defRPr>
            </a:lvl8pPr>
            <a:lvl9pPr marL="3886200" indent="-228600" algn="ctr" eaLnBrk="0" fontAlgn="base" hangingPunct="0">
              <a:spcBef>
                <a:spcPct val="0"/>
              </a:spcBef>
              <a:spcAft>
                <a:spcPct val="0"/>
              </a:spcAft>
              <a:defRPr sz="4000" b="1">
                <a:solidFill>
                  <a:schemeClr val="tx2"/>
                </a:solidFill>
                <a:latin typeface="Arial" charset="0"/>
              </a:defRPr>
            </a:lvl9pPr>
          </a:lstStyle>
          <a:p>
            <a:pPr algn="ctr" eaLnBrk="0" fontAlgn="base" hangingPunct="0">
              <a:spcBef>
                <a:spcPct val="0"/>
              </a:spcBef>
              <a:spcAft>
                <a:spcPct val="0"/>
              </a:spcAft>
            </a:pPr>
            <a:r>
              <a:rPr lang="en-US" sz="1200">
                <a:solidFill>
                  <a:schemeClr val="bg1"/>
                </a:solidFill>
                <a:latin typeface="+mj-lt"/>
              </a:rPr>
              <a:t>4 MCD</a:t>
            </a:r>
          </a:p>
        </p:txBody>
      </p:sp>
      <p:sp>
        <p:nvSpPr>
          <p:cNvPr id="132" name="Text Box 76">
            <a:extLst>
              <a:ext uri="{FF2B5EF4-FFF2-40B4-BE49-F238E27FC236}">
                <a16:creationId xmlns:a16="http://schemas.microsoft.com/office/drawing/2014/main" id="{B8CCF33B-4C3A-4417-3AF2-1197ACCE97CE}"/>
              </a:ext>
            </a:extLst>
          </p:cNvPr>
          <p:cNvSpPr txBox="1">
            <a:spLocks noChangeArrowheads="1"/>
          </p:cNvSpPr>
          <p:nvPr/>
        </p:nvSpPr>
        <p:spPr bwMode="auto">
          <a:xfrm>
            <a:off x="2944249" y="4801294"/>
            <a:ext cx="1097280" cy="365760"/>
          </a:xfrm>
          <a:prstGeom prst="rect">
            <a:avLst/>
          </a:prstGeom>
          <a:solidFill>
            <a:srgbClr val="FF3300"/>
          </a:solidFill>
          <a:ln/>
        </p:spPr>
        <p:style>
          <a:lnRef idx="2">
            <a:schemeClr val="dk1">
              <a:shade val="50000"/>
            </a:schemeClr>
          </a:lnRef>
          <a:fillRef idx="1">
            <a:schemeClr val="dk1"/>
          </a:fillRef>
          <a:effectRef idx="0">
            <a:schemeClr val="dk1"/>
          </a:effectRef>
          <a:fontRef idx="minor">
            <a:schemeClr val="lt1"/>
          </a:fontRef>
        </p:style>
        <p:txBody>
          <a:bodyPr wrap="none" lIns="91354" tIns="45678" rIns="91354" bIns="45678" anchor="ctr"/>
          <a:lstStyle>
            <a:lvl1pPr>
              <a:defRPr sz="4000" b="1">
                <a:solidFill>
                  <a:schemeClr val="tx2"/>
                </a:solidFill>
                <a:latin typeface="Arial" charset="0"/>
              </a:defRPr>
            </a:lvl1pPr>
            <a:lvl2pPr marL="742950" indent="-285750">
              <a:defRPr sz="4000" b="1">
                <a:solidFill>
                  <a:schemeClr val="tx2"/>
                </a:solidFill>
                <a:latin typeface="Arial" charset="0"/>
              </a:defRPr>
            </a:lvl2pPr>
            <a:lvl3pPr marL="1143000" indent="-228600">
              <a:defRPr sz="4000" b="1">
                <a:solidFill>
                  <a:schemeClr val="tx2"/>
                </a:solidFill>
                <a:latin typeface="Arial" charset="0"/>
              </a:defRPr>
            </a:lvl3pPr>
            <a:lvl4pPr marL="1600200" indent="-228600">
              <a:defRPr sz="4000" b="1">
                <a:solidFill>
                  <a:schemeClr val="tx2"/>
                </a:solidFill>
                <a:latin typeface="Arial" charset="0"/>
              </a:defRPr>
            </a:lvl4pPr>
            <a:lvl5pPr marL="2057400" indent="-228600">
              <a:defRPr sz="4000" b="1">
                <a:solidFill>
                  <a:schemeClr val="tx2"/>
                </a:solidFill>
                <a:latin typeface="Arial" charset="0"/>
              </a:defRPr>
            </a:lvl5pPr>
            <a:lvl6pPr marL="2514600" indent="-228600" algn="ctr" eaLnBrk="0" fontAlgn="base" hangingPunct="0">
              <a:spcBef>
                <a:spcPct val="0"/>
              </a:spcBef>
              <a:spcAft>
                <a:spcPct val="0"/>
              </a:spcAft>
              <a:defRPr sz="4000" b="1">
                <a:solidFill>
                  <a:schemeClr val="tx2"/>
                </a:solidFill>
                <a:latin typeface="Arial" charset="0"/>
              </a:defRPr>
            </a:lvl6pPr>
            <a:lvl7pPr marL="2971800" indent="-228600" algn="ctr" eaLnBrk="0" fontAlgn="base" hangingPunct="0">
              <a:spcBef>
                <a:spcPct val="0"/>
              </a:spcBef>
              <a:spcAft>
                <a:spcPct val="0"/>
              </a:spcAft>
              <a:defRPr sz="4000" b="1">
                <a:solidFill>
                  <a:schemeClr val="tx2"/>
                </a:solidFill>
                <a:latin typeface="Arial" charset="0"/>
              </a:defRPr>
            </a:lvl7pPr>
            <a:lvl8pPr marL="3429000" indent="-228600" algn="ctr" eaLnBrk="0" fontAlgn="base" hangingPunct="0">
              <a:spcBef>
                <a:spcPct val="0"/>
              </a:spcBef>
              <a:spcAft>
                <a:spcPct val="0"/>
              </a:spcAft>
              <a:defRPr sz="4000" b="1">
                <a:solidFill>
                  <a:schemeClr val="tx2"/>
                </a:solidFill>
                <a:latin typeface="Arial" charset="0"/>
              </a:defRPr>
            </a:lvl8pPr>
            <a:lvl9pPr marL="3886200" indent="-228600" algn="ctr" eaLnBrk="0" fontAlgn="base" hangingPunct="0">
              <a:spcBef>
                <a:spcPct val="0"/>
              </a:spcBef>
              <a:spcAft>
                <a:spcPct val="0"/>
              </a:spcAft>
              <a:defRPr sz="4000" b="1">
                <a:solidFill>
                  <a:schemeClr val="tx2"/>
                </a:solidFill>
                <a:latin typeface="Arial" charset="0"/>
              </a:defRPr>
            </a:lvl9pPr>
          </a:lstStyle>
          <a:p>
            <a:pPr algn="ctr" eaLnBrk="0" fontAlgn="base" hangingPunct="0">
              <a:spcBef>
                <a:spcPct val="0"/>
              </a:spcBef>
              <a:spcAft>
                <a:spcPct val="0"/>
              </a:spcAft>
            </a:pPr>
            <a:r>
              <a:rPr lang="en-US" sz="1200">
                <a:solidFill>
                  <a:schemeClr val="bg1"/>
                </a:solidFill>
                <a:latin typeface="+mj-lt"/>
              </a:rPr>
              <a:t>6 MCD</a:t>
            </a:r>
          </a:p>
        </p:txBody>
      </p:sp>
      <p:sp>
        <p:nvSpPr>
          <p:cNvPr id="142" name="Text Box 76">
            <a:extLst>
              <a:ext uri="{FF2B5EF4-FFF2-40B4-BE49-F238E27FC236}">
                <a16:creationId xmlns:a16="http://schemas.microsoft.com/office/drawing/2014/main" id="{47C18AD9-AD47-2952-C715-CAD1BEC85517}"/>
              </a:ext>
            </a:extLst>
          </p:cNvPr>
          <p:cNvSpPr txBox="1">
            <a:spLocks noChangeArrowheads="1"/>
          </p:cNvSpPr>
          <p:nvPr/>
        </p:nvSpPr>
        <p:spPr bwMode="auto">
          <a:xfrm>
            <a:off x="1738775" y="5350690"/>
            <a:ext cx="1097280" cy="365760"/>
          </a:xfrm>
          <a:prstGeom prst="rect">
            <a:avLst/>
          </a:prstGeom>
          <a:solidFill>
            <a:srgbClr val="FF3300"/>
          </a:solidFill>
          <a:ln/>
        </p:spPr>
        <p:style>
          <a:lnRef idx="2">
            <a:schemeClr val="dk1">
              <a:shade val="50000"/>
            </a:schemeClr>
          </a:lnRef>
          <a:fillRef idx="1">
            <a:schemeClr val="dk1"/>
          </a:fillRef>
          <a:effectRef idx="0">
            <a:schemeClr val="dk1"/>
          </a:effectRef>
          <a:fontRef idx="minor">
            <a:schemeClr val="lt1"/>
          </a:fontRef>
        </p:style>
        <p:txBody>
          <a:bodyPr wrap="none" lIns="91354" tIns="45678" rIns="91354" bIns="45678" anchor="ctr"/>
          <a:lstStyle>
            <a:lvl1pPr>
              <a:defRPr sz="4000" b="1">
                <a:solidFill>
                  <a:schemeClr val="tx2"/>
                </a:solidFill>
                <a:latin typeface="Arial" charset="0"/>
              </a:defRPr>
            </a:lvl1pPr>
            <a:lvl2pPr marL="742950" indent="-285750">
              <a:defRPr sz="4000" b="1">
                <a:solidFill>
                  <a:schemeClr val="tx2"/>
                </a:solidFill>
                <a:latin typeface="Arial" charset="0"/>
              </a:defRPr>
            </a:lvl2pPr>
            <a:lvl3pPr marL="1143000" indent="-228600">
              <a:defRPr sz="4000" b="1">
                <a:solidFill>
                  <a:schemeClr val="tx2"/>
                </a:solidFill>
                <a:latin typeface="Arial" charset="0"/>
              </a:defRPr>
            </a:lvl3pPr>
            <a:lvl4pPr marL="1600200" indent="-228600">
              <a:defRPr sz="4000" b="1">
                <a:solidFill>
                  <a:schemeClr val="tx2"/>
                </a:solidFill>
                <a:latin typeface="Arial" charset="0"/>
              </a:defRPr>
            </a:lvl4pPr>
            <a:lvl5pPr marL="2057400" indent="-228600">
              <a:defRPr sz="4000" b="1">
                <a:solidFill>
                  <a:schemeClr val="tx2"/>
                </a:solidFill>
                <a:latin typeface="Arial" charset="0"/>
              </a:defRPr>
            </a:lvl5pPr>
            <a:lvl6pPr marL="2514600" indent="-228600" algn="ctr" eaLnBrk="0" fontAlgn="base" hangingPunct="0">
              <a:spcBef>
                <a:spcPct val="0"/>
              </a:spcBef>
              <a:spcAft>
                <a:spcPct val="0"/>
              </a:spcAft>
              <a:defRPr sz="4000" b="1">
                <a:solidFill>
                  <a:schemeClr val="tx2"/>
                </a:solidFill>
                <a:latin typeface="Arial" charset="0"/>
              </a:defRPr>
            </a:lvl6pPr>
            <a:lvl7pPr marL="2971800" indent="-228600" algn="ctr" eaLnBrk="0" fontAlgn="base" hangingPunct="0">
              <a:spcBef>
                <a:spcPct val="0"/>
              </a:spcBef>
              <a:spcAft>
                <a:spcPct val="0"/>
              </a:spcAft>
              <a:defRPr sz="4000" b="1">
                <a:solidFill>
                  <a:schemeClr val="tx2"/>
                </a:solidFill>
                <a:latin typeface="Arial" charset="0"/>
              </a:defRPr>
            </a:lvl7pPr>
            <a:lvl8pPr marL="3429000" indent="-228600" algn="ctr" eaLnBrk="0" fontAlgn="base" hangingPunct="0">
              <a:spcBef>
                <a:spcPct val="0"/>
              </a:spcBef>
              <a:spcAft>
                <a:spcPct val="0"/>
              </a:spcAft>
              <a:defRPr sz="4000" b="1">
                <a:solidFill>
                  <a:schemeClr val="tx2"/>
                </a:solidFill>
                <a:latin typeface="Arial" charset="0"/>
              </a:defRPr>
            </a:lvl8pPr>
            <a:lvl9pPr marL="3886200" indent="-228600" algn="ctr" eaLnBrk="0" fontAlgn="base" hangingPunct="0">
              <a:spcBef>
                <a:spcPct val="0"/>
              </a:spcBef>
              <a:spcAft>
                <a:spcPct val="0"/>
              </a:spcAft>
              <a:defRPr sz="4000" b="1">
                <a:solidFill>
                  <a:schemeClr val="tx2"/>
                </a:solidFill>
                <a:latin typeface="Arial" charset="0"/>
              </a:defRPr>
            </a:lvl9pPr>
          </a:lstStyle>
          <a:p>
            <a:pPr algn="ctr" eaLnBrk="0" fontAlgn="base" hangingPunct="0">
              <a:spcBef>
                <a:spcPct val="0"/>
              </a:spcBef>
              <a:spcAft>
                <a:spcPct val="0"/>
              </a:spcAft>
            </a:pPr>
            <a:r>
              <a:rPr lang="en-US" sz="1200">
                <a:solidFill>
                  <a:schemeClr val="bg1"/>
                </a:solidFill>
                <a:latin typeface="+mj-lt"/>
              </a:rPr>
              <a:t>PSRS – 04</a:t>
            </a:r>
          </a:p>
          <a:p>
            <a:pPr algn="ctr" eaLnBrk="0" fontAlgn="base" hangingPunct="0">
              <a:spcBef>
                <a:spcPct val="0"/>
              </a:spcBef>
              <a:spcAft>
                <a:spcPct val="0"/>
              </a:spcAft>
            </a:pPr>
            <a:r>
              <a:rPr lang="en-US" sz="1200">
                <a:solidFill>
                  <a:schemeClr val="bg1"/>
                </a:solidFill>
                <a:latin typeface="+mj-lt"/>
              </a:rPr>
              <a:t>1 / 6 / 15 / 2</a:t>
            </a:r>
          </a:p>
        </p:txBody>
      </p:sp>
      <p:sp>
        <p:nvSpPr>
          <p:cNvPr id="143" name="Text Box 76">
            <a:extLst>
              <a:ext uri="{FF2B5EF4-FFF2-40B4-BE49-F238E27FC236}">
                <a16:creationId xmlns:a16="http://schemas.microsoft.com/office/drawing/2014/main" id="{FBE7D6A8-8670-F838-0C3D-09F40DB2DA72}"/>
              </a:ext>
            </a:extLst>
          </p:cNvPr>
          <p:cNvSpPr txBox="1">
            <a:spLocks noChangeArrowheads="1"/>
          </p:cNvSpPr>
          <p:nvPr/>
        </p:nvSpPr>
        <p:spPr bwMode="auto">
          <a:xfrm>
            <a:off x="2944249" y="5350690"/>
            <a:ext cx="1097280" cy="365760"/>
          </a:xfrm>
          <a:prstGeom prst="rect">
            <a:avLst/>
          </a:prstGeom>
          <a:solidFill>
            <a:srgbClr val="FF3300"/>
          </a:solidFill>
          <a:ln/>
        </p:spPr>
        <p:style>
          <a:lnRef idx="2">
            <a:schemeClr val="dk1">
              <a:shade val="50000"/>
            </a:schemeClr>
          </a:lnRef>
          <a:fillRef idx="1">
            <a:schemeClr val="dk1"/>
          </a:fillRef>
          <a:effectRef idx="0">
            <a:schemeClr val="dk1"/>
          </a:effectRef>
          <a:fontRef idx="minor">
            <a:schemeClr val="lt1"/>
          </a:fontRef>
        </p:style>
        <p:txBody>
          <a:bodyPr wrap="none" lIns="91354" tIns="45678" rIns="91354" bIns="45678" anchor="ctr"/>
          <a:lstStyle>
            <a:lvl1pPr>
              <a:defRPr sz="4000" b="1">
                <a:solidFill>
                  <a:schemeClr val="tx2"/>
                </a:solidFill>
                <a:latin typeface="Arial" charset="0"/>
              </a:defRPr>
            </a:lvl1pPr>
            <a:lvl2pPr marL="742950" indent="-285750">
              <a:defRPr sz="4000" b="1">
                <a:solidFill>
                  <a:schemeClr val="tx2"/>
                </a:solidFill>
                <a:latin typeface="Arial" charset="0"/>
              </a:defRPr>
            </a:lvl2pPr>
            <a:lvl3pPr marL="1143000" indent="-228600">
              <a:defRPr sz="4000" b="1">
                <a:solidFill>
                  <a:schemeClr val="tx2"/>
                </a:solidFill>
                <a:latin typeface="Arial" charset="0"/>
              </a:defRPr>
            </a:lvl3pPr>
            <a:lvl4pPr marL="1600200" indent="-228600">
              <a:defRPr sz="4000" b="1">
                <a:solidFill>
                  <a:schemeClr val="tx2"/>
                </a:solidFill>
                <a:latin typeface="Arial" charset="0"/>
              </a:defRPr>
            </a:lvl4pPr>
            <a:lvl5pPr marL="2057400" indent="-228600">
              <a:defRPr sz="4000" b="1">
                <a:solidFill>
                  <a:schemeClr val="tx2"/>
                </a:solidFill>
                <a:latin typeface="Arial" charset="0"/>
              </a:defRPr>
            </a:lvl5pPr>
            <a:lvl6pPr marL="2514600" indent="-228600" algn="ctr" eaLnBrk="0" fontAlgn="base" hangingPunct="0">
              <a:spcBef>
                <a:spcPct val="0"/>
              </a:spcBef>
              <a:spcAft>
                <a:spcPct val="0"/>
              </a:spcAft>
              <a:defRPr sz="4000" b="1">
                <a:solidFill>
                  <a:schemeClr val="tx2"/>
                </a:solidFill>
                <a:latin typeface="Arial" charset="0"/>
              </a:defRPr>
            </a:lvl6pPr>
            <a:lvl7pPr marL="2971800" indent="-228600" algn="ctr" eaLnBrk="0" fontAlgn="base" hangingPunct="0">
              <a:spcBef>
                <a:spcPct val="0"/>
              </a:spcBef>
              <a:spcAft>
                <a:spcPct val="0"/>
              </a:spcAft>
              <a:defRPr sz="4000" b="1">
                <a:solidFill>
                  <a:schemeClr val="tx2"/>
                </a:solidFill>
                <a:latin typeface="Arial" charset="0"/>
              </a:defRPr>
            </a:lvl7pPr>
            <a:lvl8pPr marL="3429000" indent="-228600" algn="ctr" eaLnBrk="0" fontAlgn="base" hangingPunct="0">
              <a:spcBef>
                <a:spcPct val="0"/>
              </a:spcBef>
              <a:spcAft>
                <a:spcPct val="0"/>
              </a:spcAft>
              <a:defRPr sz="4000" b="1">
                <a:solidFill>
                  <a:schemeClr val="tx2"/>
                </a:solidFill>
                <a:latin typeface="Arial" charset="0"/>
              </a:defRPr>
            </a:lvl8pPr>
            <a:lvl9pPr marL="3886200" indent="-228600" algn="ctr" eaLnBrk="0" fontAlgn="base" hangingPunct="0">
              <a:spcBef>
                <a:spcPct val="0"/>
              </a:spcBef>
              <a:spcAft>
                <a:spcPct val="0"/>
              </a:spcAft>
              <a:defRPr sz="4000" b="1">
                <a:solidFill>
                  <a:schemeClr val="tx2"/>
                </a:solidFill>
                <a:latin typeface="Arial" charset="0"/>
              </a:defRPr>
            </a:lvl9pPr>
          </a:lstStyle>
          <a:p>
            <a:pPr algn="ctr" eaLnBrk="0" fontAlgn="base" hangingPunct="0">
              <a:spcBef>
                <a:spcPct val="0"/>
              </a:spcBef>
              <a:spcAft>
                <a:spcPct val="0"/>
              </a:spcAft>
            </a:pPr>
            <a:r>
              <a:rPr lang="en-US" sz="1200" dirty="0">
                <a:solidFill>
                  <a:schemeClr val="bg1"/>
                </a:solidFill>
                <a:latin typeface="+mj-lt"/>
              </a:rPr>
              <a:t>PSRS – 06</a:t>
            </a:r>
          </a:p>
          <a:p>
            <a:pPr algn="ctr" eaLnBrk="0" fontAlgn="base" hangingPunct="0">
              <a:spcBef>
                <a:spcPct val="0"/>
              </a:spcBef>
              <a:spcAft>
                <a:spcPct val="0"/>
              </a:spcAft>
            </a:pPr>
            <a:r>
              <a:rPr lang="en-US" sz="1200" dirty="0">
                <a:solidFill>
                  <a:schemeClr val="bg1"/>
                </a:solidFill>
                <a:latin typeface="+mj-lt"/>
              </a:rPr>
              <a:t>1 / 5 / 10 / 2</a:t>
            </a:r>
          </a:p>
        </p:txBody>
      </p:sp>
      <p:cxnSp>
        <p:nvCxnSpPr>
          <p:cNvPr id="181" name="Straight Connector 180">
            <a:extLst>
              <a:ext uri="{FF2B5EF4-FFF2-40B4-BE49-F238E27FC236}">
                <a16:creationId xmlns:a16="http://schemas.microsoft.com/office/drawing/2014/main" id="{7B6E9685-1CD9-F5FC-9BD7-DE6C4D54C638}"/>
              </a:ext>
            </a:extLst>
          </p:cNvPr>
          <p:cNvCxnSpPr>
            <a:cxnSpLocks/>
            <a:stCxn id="102" idx="3"/>
          </p:cNvCxnSpPr>
          <p:nvPr/>
        </p:nvCxnSpPr>
        <p:spPr bwMode="auto">
          <a:xfrm>
            <a:off x="1649437" y="4343716"/>
            <a:ext cx="632451" cy="0"/>
          </a:xfrm>
          <a:prstGeom prst="line">
            <a:avLst/>
          </a:prstGeom>
          <a:ln w="1905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96" name="Straight Connector 195">
            <a:extLst>
              <a:ext uri="{FF2B5EF4-FFF2-40B4-BE49-F238E27FC236}">
                <a16:creationId xmlns:a16="http://schemas.microsoft.com/office/drawing/2014/main" id="{FFFD8EDA-955D-8027-C38C-A90C41876E0A}"/>
              </a:ext>
            </a:extLst>
          </p:cNvPr>
          <p:cNvCxnSpPr>
            <a:cxnSpLocks/>
            <a:endCxn id="202" idx="2"/>
          </p:cNvCxnSpPr>
          <p:nvPr/>
        </p:nvCxnSpPr>
        <p:spPr bwMode="auto">
          <a:xfrm flipH="1">
            <a:off x="5694370" y="4628416"/>
            <a:ext cx="1336" cy="1088034"/>
          </a:xfrm>
          <a:prstGeom prst="line">
            <a:avLst/>
          </a:prstGeom>
          <a:ln w="1905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97" name="Straight Connector 196">
            <a:extLst>
              <a:ext uri="{FF2B5EF4-FFF2-40B4-BE49-F238E27FC236}">
                <a16:creationId xmlns:a16="http://schemas.microsoft.com/office/drawing/2014/main" id="{E5A54794-3528-B45D-C403-36C87CA70B54}"/>
              </a:ext>
            </a:extLst>
          </p:cNvPr>
          <p:cNvCxnSpPr>
            <a:cxnSpLocks/>
            <a:endCxn id="207" idx="2"/>
          </p:cNvCxnSpPr>
          <p:nvPr/>
        </p:nvCxnSpPr>
        <p:spPr bwMode="auto">
          <a:xfrm>
            <a:off x="8094757" y="4628416"/>
            <a:ext cx="0" cy="1088034"/>
          </a:xfrm>
          <a:prstGeom prst="line">
            <a:avLst/>
          </a:prstGeom>
          <a:ln w="1905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99" name="Straight Connector 198">
            <a:extLst>
              <a:ext uri="{FF2B5EF4-FFF2-40B4-BE49-F238E27FC236}">
                <a16:creationId xmlns:a16="http://schemas.microsoft.com/office/drawing/2014/main" id="{B0EB2939-8A21-5133-EB62-BFFE0AAB4F6D}"/>
              </a:ext>
            </a:extLst>
          </p:cNvPr>
          <p:cNvCxnSpPr>
            <a:cxnSpLocks/>
          </p:cNvCxnSpPr>
          <p:nvPr/>
        </p:nvCxnSpPr>
        <p:spPr bwMode="auto">
          <a:xfrm flipV="1">
            <a:off x="5688696" y="4628416"/>
            <a:ext cx="2406061" cy="4797"/>
          </a:xfrm>
          <a:prstGeom prst="line">
            <a:avLst/>
          </a:prstGeom>
          <a:ln w="19050">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00" name="Text Box 76">
            <a:extLst>
              <a:ext uri="{FF2B5EF4-FFF2-40B4-BE49-F238E27FC236}">
                <a16:creationId xmlns:a16="http://schemas.microsoft.com/office/drawing/2014/main" id="{DF798378-EDE8-3FAB-DA34-45AF4AFFC143}"/>
              </a:ext>
            </a:extLst>
          </p:cNvPr>
          <p:cNvSpPr txBox="1">
            <a:spLocks noChangeArrowheads="1"/>
          </p:cNvSpPr>
          <p:nvPr/>
        </p:nvSpPr>
        <p:spPr bwMode="auto">
          <a:xfrm>
            <a:off x="6338621" y="3697195"/>
            <a:ext cx="1097280" cy="365760"/>
          </a:xfrm>
          <a:prstGeom prst="rect">
            <a:avLst/>
          </a:prstGeom>
          <a:solidFill>
            <a:srgbClr val="0000FF"/>
          </a:solidFill>
          <a:ln/>
        </p:spPr>
        <p:style>
          <a:lnRef idx="2">
            <a:schemeClr val="dk1">
              <a:shade val="50000"/>
            </a:schemeClr>
          </a:lnRef>
          <a:fillRef idx="1">
            <a:schemeClr val="dk1"/>
          </a:fillRef>
          <a:effectRef idx="0">
            <a:schemeClr val="dk1"/>
          </a:effectRef>
          <a:fontRef idx="minor">
            <a:schemeClr val="lt1"/>
          </a:fontRef>
        </p:style>
        <p:txBody>
          <a:bodyPr wrap="none" lIns="91354" tIns="45678" rIns="91354" bIns="45678" anchor="ctr"/>
          <a:lstStyle>
            <a:lvl1pPr>
              <a:defRPr sz="4000" b="1">
                <a:solidFill>
                  <a:schemeClr val="tx2"/>
                </a:solidFill>
                <a:latin typeface="Arial" charset="0"/>
              </a:defRPr>
            </a:lvl1pPr>
            <a:lvl2pPr marL="742950" indent="-285750">
              <a:defRPr sz="4000" b="1">
                <a:solidFill>
                  <a:schemeClr val="tx2"/>
                </a:solidFill>
                <a:latin typeface="Arial" charset="0"/>
              </a:defRPr>
            </a:lvl2pPr>
            <a:lvl3pPr marL="1143000" indent="-228600">
              <a:defRPr sz="4000" b="1">
                <a:solidFill>
                  <a:schemeClr val="tx2"/>
                </a:solidFill>
                <a:latin typeface="Arial" charset="0"/>
              </a:defRPr>
            </a:lvl3pPr>
            <a:lvl4pPr marL="1600200" indent="-228600">
              <a:defRPr sz="4000" b="1">
                <a:solidFill>
                  <a:schemeClr val="tx2"/>
                </a:solidFill>
                <a:latin typeface="Arial" charset="0"/>
              </a:defRPr>
            </a:lvl4pPr>
            <a:lvl5pPr marL="2057400" indent="-228600">
              <a:defRPr sz="4000" b="1">
                <a:solidFill>
                  <a:schemeClr val="tx2"/>
                </a:solidFill>
                <a:latin typeface="Arial" charset="0"/>
              </a:defRPr>
            </a:lvl5pPr>
            <a:lvl6pPr marL="2514600" indent="-228600" algn="ctr" eaLnBrk="0" fontAlgn="base" hangingPunct="0">
              <a:spcBef>
                <a:spcPct val="0"/>
              </a:spcBef>
              <a:spcAft>
                <a:spcPct val="0"/>
              </a:spcAft>
              <a:defRPr sz="4000" b="1">
                <a:solidFill>
                  <a:schemeClr val="tx2"/>
                </a:solidFill>
                <a:latin typeface="Arial" charset="0"/>
              </a:defRPr>
            </a:lvl6pPr>
            <a:lvl7pPr marL="2971800" indent="-228600" algn="ctr" eaLnBrk="0" fontAlgn="base" hangingPunct="0">
              <a:spcBef>
                <a:spcPct val="0"/>
              </a:spcBef>
              <a:spcAft>
                <a:spcPct val="0"/>
              </a:spcAft>
              <a:defRPr sz="4000" b="1">
                <a:solidFill>
                  <a:schemeClr val="tx2"/>
                </a:solidFill>
                <a:latin typeface="Arial" charset="0"/>
              </a:defRPr>
            </a:lvl7pPr>
            <a:lvl8pPr marL="3429000" indent="-228600" algn="ctr" eaLnBrk="0" fontAlgn="base" hangingPunct="0">
              <a:spcBef>
                <a:spcPct val="0"/>
              </a:spcBef>
              <a:spcAft>
                <a:spcPct val="0"/>
              </a:spcAft>
              <a:defRPr sz="4000" b="1">
                <a:solidFill>
                  <a:schemeClr val="tx2"/>
                </a:solidFill>
                <a:latin typeface="Arial" charset="0"/>
              </a:defRPr>
            </a:lvl8pPr>
            <a:lvl9pPr marL="3886200" indent="-228600" algn="ctr" eaLnBrk="0" fontAlgn="base" hangingPunct="0">
              <a:spcBef>
                <a:spcPct val="0"/>
              </a:spcBef>
              <a:spcAft>
                <a:spcPct val="0"/>
              </a:spcAft>
              <a:defRPr sz="4000" b="1">
                <a:solidFill>
                  <a:schemeClr val="tx2"/>
                </a:solidFill>
                <a:latin typeface="Arial" charset="0"/>
              </a:defRPr>
            </a:lvl9pPr>
          </a:lstStyle>
          <a:p>
            <a:pPr algn="ctr" eaLnBrk="0" fontAlgn="base" hangingPunct="0">
              <a:spcBef>
                <a:spcPct val="0"/>
              </a:spcBef>
              <a:spcAft>
                <a:spcPct val="0"/>
              </a:spcAft>
            </a:pPr>
            <a:r>
              <a:rPr lang="en-US" sz="1200">
                <a:solidFill>
                  <a:schemeClr val="bg1"/>
                </a:solidFill>
                <a:latin typeface="+mj-lt"/>
              </a:rPr>
              <a:t>CG, WRR</a:t>
            </a:r>
          </a:p>
        </p:txBody>
      </p:sp>
      <p:sp>
        <p:nvSpPr>
          <p:cNvPr id="201" name="Text Box 76">
            <a:extLst>
              <a:ext uri="{FF2B5EF4-FFF2-40B4-BE49-F238E27FC236}">
                <a16:creationId xmlns:a16="http://schemas.microsoft.com/office/drawing/2014/main" id="{987586ED-D6DB-0224-B4F8-B7E421813143}"/>
              </a:ext>
            </a:extLst>
          </p:cNvPr>
          <p:cNvSpPr txBox="1">
            <a:spLocks noChangeArrowheads="1"/>
          </p:cNvSpPr>
          <p:nvPr/>
        </p:nvSpPr>
        <p:spPr bwMode="auto">
          <a:xfrm>
            <a:off x="5154025" y="4160836"/>
            <a:ext cx="1097280" cy="365760"/>
          </a:xfrm>
          <a:prstGeom prst="rect">
            <a:avLst/>
          </a:prstGeom>
          <a:solidFill>
            <a:srgbClr val="0000FF"/>
          </a:solidFill>
          <a:ln/>
        </p:spPr>
        <p:style>
          <a:lnRef idx="2">
            <a:schemeClr val="dk1">
              <a:shade val="50000"/>
            </a:schemeClr>
          </a:lnRef>
          <a:fillRef idx="1">
            <a:schemeClr val="dk1"/>
          </a:fillRef>
          <a:effectRef idx="0">
            <a:schemeClr val="dk1"/>
          </a:effectRef>
          <a:fontRef idx="minor">
            <a:schemeClr val="lt1"/>
          </a:fontRef>
        </p:style>
        <p:txBody>
          <a:bodyPr wrap="none" lIns="91354" tIns="45678" rIns="91354" bIns="45678" anchor="ctr"/>
          <a:lstStyle>
            <a:lvl1pPr>
              <a:defRPr sz="4000" b="1">
                <a:solidFill>
                  <a:schemeClr val="tx2"/>
                </a:solidFill>
                <a:latin typeface="Arial" charset="0"/>
              </a:defRPr>
            </a:lvl1pPr>
            <a:lvl2pPr marL="742950" indent="-285750">
              <a:defRPr sz="4000" b="1">
                <a:solidFill>
                  <a:schemeClr val="tx2"/>
                </a:solidFill>
                <a:latin typeface="Arial" charset="0"/>
              </a:defRPr>
            </a:lvl2pPr>
            <a:lvl3pPr marL="1143000" indent="-228600">
              <a:defRPr sz="4000" b="1">
                <a:solidFill>
                  <a:schemeClr val="tx2"/>
                </a:solidFill>
                <a:latin typeface="Arial" charset="0"/>
              </a:defRPr>
            </a:lvl3pPr>
            <a:lvl4pPr marL="1600200" indent="-228600">
              <a:defRPr sz="4000" b="1">
                <a:solidFill>
                  <a:schemeClr val="tx2"/>
                </a:solidFill>
                <a:latin typeface="Arial" charset="0"/>
              </a:defRPr>
            </a:lvl4pPr>
            <a:lvl5pPr marL="2057400" indent="-228600">
              <a:defRPr sz="4000" b="1">
                <a:solidFill>
                  <a:schemeClr val="tx2"/>
                </a:solidFill>
                <a:latin typeface="Arial" charset="0"/>
              </a:defRPr>
            </a:lvl5pPr>
            <a:lvl6pPr marL="2514600" indent="-228600" algn="ctr" eaLnBrk="0" fontAlgn="base" hangingPunct="0">
              <a:spcBef>
                <a:spcPct val="0"/>
              </a:spcBef>
              <a:spcAft>
                <a:spcPct val="0"/>
              </a:spcAft>
              <a:defRPr sz="4000" b="1">
                <a:solidFill>
                  <a:schemeClr val="tx2"/>
                </a:solidFill>
                <a:latin typeface="Arial" charset="0"/>
              </a:defRPr>
            </a:lvl6pPr>
            <a:lvl7pPr marL="2971800" indent="-228600" algn="ctr" eaLnBrk="0" fontAlgn="base" hangingPunct="0">
              <a:spcBef>
                <a:spcPct val="0"/>
              </a:spcBef>
              <a:spcAft>
                <a:spcPct val="0"/>
              </a:spcAft>
              <a:defRPr sz="4000" b="1">
                <a:solidFill>
                  <a:schemeClr val="tx2"/>
                </a:solidFill>
                <a:latin typeface="Arial" charset="0"/>
              </a:defRPr>
            </a:lvl7pPr>
            <a:lvl8pPr marL="3429000" indent="-228600" algn="ctr" eaLnBrk="0" fontAlgn="base" hangingPunct="0">
              <a:spcBef>
                <a:spcPct val="0"/>
              </a:spcBef>
              <a:spcAft>
                <a:spcPct val="0"/>
              </a:spcAft>
              <a:defRPr sz="4000" b="1">
                <a:solidFill>
                  <a:schemeClr val="tx2"/>
                </a:solidFill>
                <a:latin typeface="Arial" charset="0"/>
              </a:defRPr>
            </a:lvl8pPr>
            <a:lvl9pPr marL="3886200" indent="-228600" algn="ctr" eaLnBrk="0" fontAlgn="base" hangingPunct="0">
              <a:spcBef>
                <a:spcPct val="0"/>
              </a:spcBef>
              <a:spcAft>
                <a:spcPct val="0"/>
              </a:spcAft>
              <a:defRPr sz="4000" b="1">
                <a:solidFill>
                  <a:schemeClr val="tx2"/>
                </a:solidFill>
                <a:latin typeface="Arial" charset="0"/>
              </a:defRPr>
            </a:lvl9pPr>
          </a:lstStyle>
          <a:p>
            <a:pPr algn="ctr" eaLnBrk="0" fontAlgn="base" hangingPunct="0">
              <a:spcBef>
                <a:spcPct val="0"/>
              </a:spcBef>
              <a:spcAft>
                <a:spcPct val="0"/>
              </a:spcAft>
            </a:pPr>
            <a:r>
              <a:rPr lang="en-US" sz="1200">
                <a:solidFill>
                  <a:schemeClr val="bg1"/>
                </a:solidFill>
                <a:latin typeface="+mj-lt"/>
              </a:rPr>
              <a:t>WRR PSR Staff</a:t>
            </a:r>
          </a:p>
          <a:p>
            <a:pPr algn="ctr" eaLnBrk="0" fontAlgn="base" hangingPunct="0">
              <a:spcBef>
                <a:spcPct val="0"/>
              </a:spcBef>
              <a:spcAft>
                <a:spcPct val="0"/>
              </a:spcAft>
            </a:pPr>
            <a:r>
              <a:rPr lang="en-US" sz="1200">
                <a:solidFill>
                  <a:schemeClr val="bg1"/>
                </a:solidFill>
                <a:latin typeface="+mj-lt"/>
              </a:rPr>
              <a:t>1 / 1 / 0 / 1</a:t>
            </a:r>
          </a:p>
        </p:txBody>
      </p:sp>
      <p:sp>
        <p:nvSpPr>
          <p:cNvPr id="202" name="Text Box 76">
            <a:extLst>
              <a:ext uri="{FF2B5EF4-FFF2-40B4-BE49-F238E27FC236}">
                <a16:creationId xmlns:a16="http://schemas.microsoft.com/office/drawing/2014/main" id="{FC847254-5428-4902-CF62-BA89E0E6F004}"/>
              </a:ext>
            </a:extLst>
          </p:cNvPr>
          <p:cNvSpPr txBox="1">
            <a:spLocks noChangeArrowheads="1"/>
          </p:cNvSpPr>
          <p:nvPr/>
        </p:nvSpPr>
        <p:spPr bwMode="auto">
          <a:xfrm>
            <a:off x="5145730" y="5350690"/>
            <a:ext cx="1097280" cy="365760"/>
          </a:xfrm>
          <a:prstGeom prst="rect">
            <a:avLst/>
          </a:prstGeom>
          <a:solidFill>
            <a:srgbClr val="0000FF"/>
          </a:solidFill>
          <a:ln/>
        </p:spPr>
        <p:style>
          <a:lnRef idx="2">
            <a:schemeClr val="dk1">
              <a:shade val="50000"/>
            </a:schemeClr>
          </a:lnRef>
          <a:fillRef idx="1">
            <a:schemeClr val="dk1"/>
          </a:fillRef>
          <a:effectRef idx="0">
            <a:schemeClr val="dk1"/>
          </a:effectRef>
          <a:fontRef idx="minor">
            <a:schemeClr val="lt1"/>
          </a:fontRef>
        </p:style>
        <p:txBody>
          <a:bodyPr wrap="none" lIns="91354" tIns="45678" rIns="91354" bIns="45678" anchor="ctr"/>
          <a:lstStyle>
            <a:lvl1pPr>
              <a:defRPr sz="4000" b="1">
                <a:solidFill>
                  <a:schemeClr val="tx2"/>
                </a:solidFill>
                <a:latin typeface="Arial" charset="0"/>
              </a:defRPr>
            </a:lvl1pPr>
            <a:lvl2pPr marL="742950" indent="-285750">
              <a:defRPr sz="4000" b="1">
                <a:solidFill>
                  <a:schemeClr val="tx2"/>
                </a:solidFill>
                <a:latin typeface="Arial" charset="0"/>
              </a:defRPr>
            </a:lvl2pPr>
            <a:lvl3pPr marL="1143000" indent="-228600">
              <a:defRPr sz="4000" b="1">
                <a:solidFill>
                  <a:schemeClr val="tx2"/>
                </a:solidFill>
                <a:latin typeface="Arial" charset="0"/>
              </a:defRPr>
            </a:lvl3pPr>
            <a:lvl4pPr marL="1600200" indent="-228600">
              <a:defRPr sz="4000" b="1">
                <a:solidFill>
                  <a:schemeClr val="tx2"/>
                </a:solidFill>
                <a:latin typeface="Arial" charset="0"/>
              </a:defRPr>
            </a:lvl4pPr>
            <a:lvl5pPr marL="2057400" indent="-228600">
              <a:defRPr sz="4000" b="1">
                <a:solidFill>
                  <a:schemeClr val="tx2"/>
                </a:solidFill>
                <a:latin typeface="Arial" charset="0"/>
              </a:defRPr>
            </a:lvl5pPr>
            <a:lvl6pPr marL="2514600" indent="-228600" algn="ctr" eaLnBrk="0" fontAlgn="base" hangingPunct="0">
              <a:spcBef>
                <a:spcPct val="0"/>
              </a:spcBef>
              <a:spcAft>
                <a:spcPct val="0"/>
              </a:spcAft>
              <a:defRPr sz="4000" b="1">
                <a:solidFill>
                  <a:schemeClr val="tx2"/>
                </a:solidFill>
                <a:latin typeface="Arial" charset="0"/>
              </a:defRPr>
            </a:lvl6pPr>
            <a:lvl7pPr marL="2971800" indent="-228600" algn="ctr" eaLnBrk="0" fontAlgn="base" hangingPunct="0">
              <a:spcBef>
                <a:spcPct val="0"/>
              </a:spcBef>
              <a:spcAft>
                <a:spcPct val="0"/>
              </a:spcAft>
              <a:defRPr sz="4000" b="1">
                <a:solidFill>
                  <a:schemeClr val="tx2"/>
                </a:solidFill>
                <a:latin typeface="Arial" charset="0"/>
              </a:defRPr>
            </a:lvl7pPr>
            <a:lvl8pPr marL="3429000" indent="-228600" algn="ctr" eaLnBrk="0" fontAlgn="base" hangingPunct="0">
              <a:spcBef>
                <a:spcPct val="0"/>
              </a:spcBef>
              <a:spcAft>
                <a:spcPct val="0"/>
              </a:spcAft>
              <a:defRPr sz="4000" b="1">
                <a:solidFill>
                  <a:schemeClr val="tx2"/>
                </a:solidFill>
                <a:latin typeface="Arial" charset="0"/>
              </a:defRPr>
            </a:lvl8pPr>
            <a:lvl9pPr marL="3886200" indent="-228600" algn="ctr" eaLnBrk="0" fontAlgn="base" hangingPunct="0">
              <a:spcBef>
                <a:spcPct val="0"/>
              </a:spcBef>
              <a:spcAft>
                <a:spcPct val="0"/>
              </a:spcAft>
              <a:defRPr sz="4000" b="1">
                <a:solidFill>
                  <a:schemeClr val="tx2"/>
                </a:solidFill>
                <a:latin typeface="Arial" charset="0"/>
              </a:defRPr>
            </a:lvl9pPr>
          </a:lstStyle>
          <a:p>
            <a:pPr algn="ctr" eaLnBrk="0" fontAlgn="base" hangingPunct="0">
              <a:spcBef>
                <a:spcPct val="0"/>
              </a:spcBef>
              <a:spcAft>
                <a:spcPct val="0"/>
              </a:spcAft>
            </a:pPr>
            <a:r>
              <a:rPr lang="en-US" sz="1200">
                <a:solidFill>
                  <a:schemeClr val="bg1"/>
                </a:solidFill>
                <a:latin typeface="+mj-lt"/>
              </a:rPr>
              <a:t>PSRS – 08</a:t>
            </a:r>
          </a:p>
          <a:p>
            <a:pPr algn="ctr" eaLnBrk="0" fontAlgn="base" hangingPunct="0">
              <a:spcBef>
                <a:spcPct val="0"/>
              </a:spcBef>
              <a:spcAft>
                <a:spcPct val="0"/>
              </a:spcAft>
            </a:pPr>
            <a:r>
              <a:rPr lang="en-US" sz="1200">
                <a:solidFill>
                  <a:schemeClr val="bg1"/>
                </a:solidFill>
                <a:latin typeface="+mj-lt"/>
              </a:rPr>
              <a:t>1 / 5 / 11 / 2</a:t>
            </a:r>
          </a:p>
        </p:txBody>
      </p:sp>
      <p:sp>
        <p:nvSpPr>
          <p:cNvPr id="203" name="Text Box 76">
            <a:extLst>
              <a:ext uri="{FF2B5EF4-FFF2-40B4-BE49-F238E27FC236}">
                <a16:creationId xmlns:a16="http://schemas.microsoft.com/office/drawing/2014/main" id="{4FF15581-A47E-2B7F-88B6-B288B2769340}"/>
              </a:ext>
            </a:extLst>
          </p:cNvPr>
          <p:cNvSpPr txBox="1">
            <a:spLocks noChangeArrowheads="1"/>
          </p:cNvSpPr>
          <p:nvPr/>
        </p:nvSpPr>
        <p:spPr bwMode="auto">
          <a:xfrm>
            <a:off x="5150507" y="4801294"/>
            <a:ext cx="1097280" cy="365760"/>
          </a:xfrm>
          <a:prstGeom prst="rect">
            <a:avLst/>
          </a:prstGeom>
          <a:solidFill>
            <a:srgbClr val="0000FF"/>
          </a:solidFill>
          <a:ln/>
        </p:spPr>
        <p:style>
          <a:lnRef idx="2">
            <a:schemeClr val="dk1">
              <a:shade val="50000"/>
            </a:schemeClr>
          </a:lnRef>
          <a:fillRef idx="1">
            <a:schemeClr val="dk1"/>
          </a:fillRef>
          <a:effectRef idx="0">
            <a:schemeClr val="dk1"/>
          </a:effectRef>
          <a:fontRef idx="minor">
            <a:schemeClr val="lt1"/>
          </a:fontRef>
        </p:style>
        <p:txBody>
          <a:bodyPr wrap="none" lIns="91354" tIns="45678" rIns="91354" bIns="45678" anchor="ctr"/>
          <a:lstStyle>
            <a:lvl1pPr>
              <a:defRPr sz="4000" b="1">
                <a:solidFill>
                  <a:schemeClr val="tx2"/>
                </a:solidFill>
                <a:latin typeface="Arial" charset="0"/>
              </a:defRPr>
            </a:lvl1pPr>
            <a:lvl2pPr marL="742950" indent="-285750">
              <a:defRPr sz="4000" b="1">
                <a:solidFill>
                  <a:schemeClr val="tx2"/>
                </a:solidFill>
                <a:latin typeface="Arial" charset="0"/>
              </a:defRPr>
            </a:lvl2pPr>
            <a:lvl3pPr marL="1143000" indent="-228600">
              <a:defRPr sz="4000" b="1">
                <a:solidFill>
                  <a:schemeClr val="tx2"/>
                </a:solidFill>
                <a:latin typeface="Arial" charset="0"/>
              </a:defRPr>
            </a:lvl3pPr>
            <a:lvl4pPr marL="1600200" indent="-228600">
              <a:defRPr sz="4000" b="1">
                <a:solidFill>
                  <a:schemeClr val="tx2"/>
                </a:solidFill>
                <a:latin typeface="Arial" charset="0"/>
              </a:defRPr>
            </a:lvl4pPr>
            <a:lvl5pPr marL="2057400" indent="-228600">
              <a:defRPr sz="4000" b="1">
                <a:solidFill>
                  <a:schemeClr val="tx2"/>
                </a:solidFill>
                <a:latin typeface="Arial" charset="0"/>
              </a:defRPr>
            </a:lvl5pPr>
            <a:lvl6pPr marL="2514600" indent="-228600" algn="ctr" eaLnBrk="0" fontAlgn="base" hangingPunct="0">
              <a:spcBef>
                <a:spcPct val="0"/>
              </a:spcBef>
              <a:spcAft>
                <a:spcPct val="0"/>
              </a:spcAft>
              <a:defRPr sz="4000" b="1">
                <a:solidFill>
                  <a:schemeClr val="tx2"/>
                </a:solidFill>
                <a:latin typeface="Arial" charset="0"/>
              </a:defRPr>
            </a:lvl6pPr>
            <a:lvl7pPr marL="2971800" indent="-228600" algn="ctr" eaLnBrk="0" fontAlgn="base" hangingPunct="0">
              <a:spcBef>
                <a:spcPct val="0"/>
              </a:spcBef>
              <a:spcAft>
                <a:spcPct val="0"/>
              </a:spcAft>
              <a:defRPr sz="4000" b="1">
                <a:solidFill>
                  <a:schemeClr val="tx2"/>
                </a:solidFill>
                <a:latin typeface="Arial" charset="0"/>
              </a:defRPr>
            </a:lvl7pPr>
            <a:lvl8pPr marL="3429000" indent="-228600" algn="ctr" eaLnBrk="0" fontAlgn="base" hangingPunct="0">
              <a:spcBef>
                <a:spcPct val="0"/>
              </a:spcBef>
              <a:spcAft>
                <a:spcPct val="0"/>
              </a:spcAft>
              <a:defRPr sz="4000" b="1">
                <a:solidFill>
                  <a:schemeClr val="tx2"/>
                </a:solidFill>
                <a:latin typeface="Arial" charset="0"/>
              </a:defRPr>
            </a:lvl8pPr>
            <a:lvl9pPr marL="3886200" indent="-228600" algn="ctr" eaLnBrk="0" fontAlgn="base" hangingPunct="0">
              <a:spcBef>
                <a:spcPct val="0"/>
              </a:spcBef>
              <a:spcAft>
                <a:spcPct val="0"/>
              </a:spcAft>
              <a:defRPr sz="4000" b="1">
                <a:solidFill>
                  <a:schemeClr val="tx2"/>
                </a:solidFill>
                <a:latin typeface="Arial" charset="0"/>
              </a:defRPr>
            </a:lvl9pPr>
          </a:lstStyle>
          <a:p>
            <a:pPr algn="ctr" eaLnBrk="0" fontAlgn="base" hangingPunct="0">
              <a:spcBef>
                <a:spcPct val="0"/>
              </a:spcBef>
              <a:spcAft>
                <a:spcPct val="0"/>
              </a:spcAft>
            </a:pPr>
            <a:r>
              <a:rPr lang="en-US" sz="1200">
                <a:solidFill>
                  <a:schemeClr val="bg1"/>
                </a:solidFill>
                <a:latin typeface="+mj-lt"/>
              </a:rPr>
              <a:t>8 MCD</a:t>
            </a:r>
          </a:p>
        </p:txBody>
      </p:sp>
      <p:sp>
        <p:nvSpPr>
          <p:cNvPr id="204" name="Text Box 76">
            <a:extLst>
              <a:ext uri="{FF2B5EF4-FFF2-40B4-BE49-F238E27FC236}">
                <a16:creationId xmlns:a16="http://schemas.microsoft.com/office/drawing/2014/main" id="{76870F9B-0372-0B5D-4BA5-B44F8D7870A8}"/>
              </a:ext>
            </a:extLst>
          </p:cNvPr>
          <p:cNvSpPr txBox="1">
            <a:spLocks noChangeArrowheads="1"/>
          </p:cNvSpPr>
          <p:nvPr/>
        </p:nvSpPr>
        <p:spPr bwMode="auto">
          <a:xfrm>
            <a:off x="6346358" y="4801294"/>
            <a:ext cx="1097280" cy="365760"/>
          </a:xfrm>
          <a:prstGeom prst="rect">
            <a:avLst/>
          </a:prstGeom>
          <a:solidFill>
            <a:srgbClr val="0000FF"/>
          </a:solidFill>
          <a:ln/>
        </p:spPr>
        <p:style>
          <a:lnRef idx="2">
            <a:schemeClr val="dk1">
              <a:shade val="50000"/>
            </a:schemeClr>
          </a:lnRef>
          <a:fillRef idx="1">
            <a:schemeClr val="dk1"/>
          </a:fillRef>
          <a:effectRef idx="0">
            <a:schemeClr val="dk1"/>
          </a:effectRef>
          <a:fontRef idx="minor">
            <a:schemeClr val="lt1"/>
          </a:fontRef>
        </p:style>
        <p:txBody>
          <a:bodyPr wrap="none" lIns="91354" tIns="45678" rIns="91354" bIns="45678" anchor="ctr"/>
          <a:lstStyle>
            <a:lvl1pPr>
              <a:defRPr sz="4000" b="1">
                <a:solidFill>
                  <a:schemeClr val="tx2"/>
                </a:solidFill>
                <a:latin typeface="Arial" charset="0"/>
              </a:defRPr>
            </a:lvl1pPr>
            <a:lvl2pPr marL="742950" indent="-285750">
              <a:defRPr sz="4000" b="1">
                <a:solidFill>
                  <a:schemeClr val="tx2"/>
                </a:solidFill>
                <a:latin typeface="Arial" charset="0"/>
              </a:defRPr>
            </a:lvl2pPr>
            <a:lvl3pPr marL="1143000" indent="-228600">
              <a:defRPr sz="4000" b="1">
                <a:solidFill>
                  <a:schemeClr val="tx2"/>
                </a:solidFill>
                <a:latin typeface="Arial" charset="0"/>
              </a:defRPr>
            </a:lvl3pPr>
            <a:lvl4pPr marL="1600200" indent="-228600">
              <a:defRPr sz="4000" b="1">
                <a:solidFill>
                  <a:schemeClr val="tx2"/>
                </a:solidFill>
                <a:latin typeface="Arial" charset="0"/>
              </a:defRPr>
            </a:lvl4pPr>
            <a:lvl5pPr marL="2057400" indent="-228600">
              <a:defRPr sz="4000" b="1">
                <a:solidFill>
                  <a:schemeClr val="tx2"/>
                </a:solidFill>
                <a:latin typeface="Arial" charset="0"/>
              </a:defRPr>
            </a:lvl5pPr>
            <a:lvl6pPr marL="2514600" indent="-228600" algn="ctr" eaLnBrk="0" fontAlgn="base" hangingPunct="0">
              <a:spcBef>
                <a:spcPct val="0"/>
              </a:spcBef>
              <a:spcAft>
                <a:spcPct val="0"/>
              </a:spcAft>
              <a:defRPr sz="4000" b="1">
                <a:solidFill>
                  <a:schemeClr val="tx2"/>
                </a:solidFill>
                <a:latin typeface="Arial" charset="0"/>
              </a:defRPr>
            </a:lvl6pPr>
            <a:lvl7pPr marL="2971800" indent="-228600" algn="ctr" eaLnBrk="0" fontAlgn="base" hangingPunct="0">
              <a:spcBef>
                <a:spcPct val="0"/>
              </a:spcBef>
              <a:spcAft>
                <a:spcPct val="0"/>
              </a:spcAft>
              <a:defRPr sz="4000" b="1">
                <a:solidFill>
                  <a:schemeClr val="tx2"/>
                </a:solidFill>
                <a:latin typeface="Arial" charset="0"/>
              </a:defRPr>
            </a:lvl7pPr>
            <a:lvl8pPr marL="3429000" indent="-228600" algn="ctr" eaLnBrk="0" fontAlgn="base" hangingPunct="0">
              <a:spcBef>
                <a:spcPct val="0"/>
              </a:spcBef>
              <a:spcAft>
                <a:spcPct val="0"/>
              </a:spcAft>
              <a:defRPr sz="4000" b="1">
                <a:solidFill>
                  <a:schemeClr val="tx2"/>
                </a:solidFill>
                <a:latin typeface="Arial" charset="0"/>
              </a:defRPr>
            </a:lvl8pPr>
            <a:lvl9pPr marL="3886200" indent="-228600" algn="ctr" eaLnBrk="0" fontAlgn="base" hangingPunct="0">
              <a:spcBef>
                <a:spcPct val="0"/>
              </a:spcBef>
              <a:spcAft>
                <a:spcPct val="0"/>
              </a:spcAft>
              <a:defRPr sz="4000" b="1">
                <a:solidFill>
                  <a:schemeClr val="tx2"/>
                </a:solidFill>
                <a:latin typeface="Arial" charset="0"/>
              </a:defRPr>
            </a:lvl9pPr>
          </a:lstStyle>
          <a:p>
            <a:pPr algn="ctr" eaLnBrk="0" fontAlgn="base" hangingPunct="0">
              <a:spcBef>
                <a:spcPct val="0"/>
              </a:spcBef>
              <a:spcAft>
                <a:spcPct val="0"/>
              </a:spcAft>
            </a:pPr>
            <a:r>
              <a:rPr lang="en-US" sz="1200">
                <a:solidFill>
                  <a:schemeClr val="bg1"/>
                </a:solidFill>
                <a:latin typeface="+mj-lt"/>
              </a:rPr>
              <a:t>9 MCD</a:t>
            </a:r>
          </a:p>
        </p:txBody>
      </p:sp>
      <p:sp>
        <p:nvSpPr>
          <p:cNvPr id="205" name="Text Box 76">
            <a:extLst>
              <a:ext uri="{FF2B5EF4-FFF2-40B4-BE49-F238E27FC236}">
                <a16:creationId xmlns:a16="http://schemas.microsoft.com/office/drawing/2014/main" id="{E7C548A8-A505-7C39-52F8-E0C9321280F3}"/>
              </a:ext>
            </a:extLst>
          </p:cNvPr>
          <p:cNvSpPr txBox="1">
            <a:spLocks noChangeArrowheads="1"/>
          </p:cNvSpPr>
          <p:nvPr/>
        </p:nvSpPr>
        <p:spPr bwMode="auto">
          <a:xfrm>
            <a:off x="7546117" y="4801294"/>
            <a:ext cx="1097280" cy="365760"/>
          </a:xfrm>
          <a:prstGeom prst="rect">
            <a:avLst/>
          </a:prstGeom>
          <a:solidFill>
            <a:srgbClr val="0000FF"/>
          </a:solidFill>
          <a:ln/>
        </p:spPr>
        <p:style>
          <a:lnRef idx="2">
            <a:schemeClr val="dk1">
              <a:shade val="50000"/>
            </a:schemeClr>
          </a:lnRef>
          <a:fillRef idx="1">
            <a:schemeClr val="dk1"/>
          </a:fillRef>
          <a:effectRef idx="0">
            <a:schemeClr val="dk1"/>
          </a:effectRef>
          <a:fontRef idx="minor">
            <a:schemeClr val="lt1"/>
          </a:fontRef>
        </p:style>
        <p:txBody>
          <a:bodyPr wrap="none" lIns="91354" tIns="45678" rIns="91354" bIns="45678" anchor="ctr"/>
          <a:lstStyle>
            <a:lvl1pPr>
              <a:defRPr sz="4000" b="1">
                <a:solidFill>
                  <a:schemeClr val="tx2"/>
                </a:solidFill>
                <a:latin typeface="Arial" charset="0"/>
              </a:defRPr>
            </a:lvl1pPr>
            <a:lvl2pPr marL="742950" indent="-285750">
              <a:defRPr sz="4000" b="1">
                <a:solidFill>
                  <a:schemeClr val="tx2"/>
                </a:solidFill>
                <a:latin typeface="Arial" charset="0"/>
              </a:defRPr>
            </a:lvl2pPr>
            <a:lvl3pPr marL="1143000" indent="-228600">
              <a:defRPr sz="4000" b="1">
                <a:solidFill>
                  <a:schemeClr val="tx2"/>
                </a:solidFill>
                <a:latin typeface="Arial" charset="0"/>
              </a:defRPr>
            </a:lvl3pPr>
            <a:lvl4pPr marL="1600200" indent="-228600">
              <a:defRPr sz="4000" b="1">
                <a:solidFill>
                  <a:schemeClr val="tx2"/>
                </a:solidFill>
                <a:latin typeface="Arial" charset="0"/>
              </a:defRPr>
            </a:lvl4pPr>
            <a:lvl5pPr marL="2057400" indent="-228600">
              <a:defRPr sz="4000" b="1">
                <a:solidFill>
                  <a:schemeClr val="tx2"/>
                </a:solidFill>
                <a:latin typeface="Arial" charset="0"/>
              </a:defRPr>
            </a:lvl5pPr>
            <a:lvl6pPr marL="2514600" indent="-228600" algn="ctr" eaLnBrk="0" fontAlgn="base" hangingPunct="0">
              <a:spcBef>
                <a:spcPct val="0"/>
              </a:spcBef>
              <a:spcAft>
                <a:spcPct val="0"/>
              </a:spcAft>
              <a:defRPr sz="4000" b="1">
                <a:solidFill>
                  <a:schemeClr val="tx2"/>
                </a:solidFill>
                <a:latin typeface="Arial" charset="0"/>
              </a:defRPr>
            </a:lvl6pPr>
            <a:lvl7pPr marL="2971800" indent="-228600" algn="ctr" eaLnBrk="0" fontAlgn="base" hangingPunct="0">
              <a:spcBef>
                <a:spcPct val="0"/>
              </a:spcBef>
              <a:spcAft>
                <a:spcPct val="0"/>
              </a:spcAft>
              <a:defRPr sz="4000" b="1">
                <a:solidFill>
                  <a:schemeClr val="tx2"/>
                </a:solidFill>
                <a:latin typeface="Arial" charset="0"/>
              </a:defRPr>
            </a:lvl7pPr>
            <a:lvl8pPr marL="3429000" indent="-228600" algn="ctr" eaLnBrk="0" fontAlgn="base" hangingPunct="0">
              <a:spcBef>
                <a:spcPct val="0"/>
              </a:spcBef>
              <a:spcAft>
                <a:spcPct val="0"/>
              </a:spcAft>
              <a:defRPr sz="4000" b="1">
                <a:solidFill>
                  <a:schemeClr val="tx2"/>
                </a:solidFill>
                <a:latin typeface="Arial" charset="0"/>
              </a:defRPr>
            </a:lvl8pPr>
            <a:lvl9pPr marL="3886200" indent="-228600" algn="ctr" eaLnBrk="0" fontAlgn="base" hangingPunct="0">
              <a:spcBef>
                <a:spcPct val="0"/>
              </a:spcBef>
              <a:spcAft>
                <a:spcPct val="0"/>
              </a:spcAft>
              <a:defRPr sz="4000" b="1">
                <a:solidFill>
                  <a:schemeClr val="tx2"/>
                </a:solidFill>
                <a:latin typeface="Arial" charset="0"/>
              </a:defRPr>
            </a:lvl9pPr>
          </a:lstStyle>
          <a:p>
            <a:pPr algn="ctr" eaLnBrk="0" fontAlgn="base" hangingPunct="0">
              <a:spcBef>
                <a:spcPct val="0"/>
              </a:spcBef>
              <a:spcAft>
                <a:spcPct val="0"/>
              </a:spcAft>
            </a:pPr>
            <a:r>
              <a:rPr lang="en-US" sz="1200">
                <a:solidFill>
                  <a:schemeClr val="bg1"/>
                </a:solidFill>
                <a:latin typeface="+mj-lt"/>
              </a:rPr>
              <a:t>12 MCD</a:t>
            </a:r>
          </a:p>
        </p:txBody>
      </p:sp>
      <p:sp>
        <p:nvSpPr>
          <p:cNvPr id="206" name="Text Box 76">
            <a:extLst>
              <a:ext uri="{FF2B5EF4-FFF2-40B4-BE49-F238E27FC236}">
                <a16:creationId xmlns:a16="http://schemas.microsoft.com/office/drawing/2014/main" id="{5A694A83-0070-AA06-138B-203965591EC5}"/>
              </a:ext>
            </a:extLst>
          </p:cNvPr>
          <p:cNvSpPr txBox="1">
            <a:spLocks noChangeArrowheads="1"/>
          </p:cNvSpPr>
          <p:nvPr/>
        </p:nvSpPr>
        <p:spPr bwMode="auto">
          <a:xfrm>
            <a:off x="6340643" y="5350690"/>
            <a:ext cx="1097280" cy="365760"/>
          </a:xfrm>
          <a:prstGeom prst="rect">
            <a:avLst/>
          </a:prstGeom>
          <a:solidFill>
            <a:srgbClr val="0000FF"/>
          </a:solidFill>
          <a:ln/>
        </p:spPr>
        <p:style>
          <a:lnRef idx="2">
            <a:schemeClr val="dk1">
              <a:shade val="50000"/>
            </a:schemeClr>
          </a:lnRef>
          <a:fillRef idx="1">
            <a:schemeClr val="dk1"/>
          </a:fillRef>
          <a:effectRef idx="0">
            <a:schemeClr val="dk1"/>
          </a:effectRef>
          <a:fontRef idx="minor">
            <a:schemeClr val="lt1"/>
          </a:fontRef>
        </p:style>
        <p:txBody>
          <a:bodyPr wrap="none" lIns="91354" tIns="45678" rIns="91354" bIns="45678" anchor="ctr"/>
          <a:lstStyle>
            <a:lvl1pPr>
              <a:defRPr sz="4000" b="1">
                <a:solidFill>
                  <a:schemeClr val="tx2"/>
                </a:solidFill>
                <a:latin typeface="Arial" charset="0"/>
              </a:defRPr>
            </a:lvl1pPr>
            <a:lvl2pPr marL="742950" indent="-285750">
              <a:defRPr sz="4000" b="1">
                <a:solidFill>
                  <a:schemeClr val="tx2"/>
                </a:solidFill>
                <a:latin typeface="Arial" charset="0"/>
              </a:defRPr>
            </a:lvl2pPr>
            <a:lvl3pPr marL="1143000" indent="-228600">
              <a:defRPr sz="4000" b="1">
                <a:solidFill>
                  <a:schemeClr val="tx2"/>
                </a:solidFill>
                <a:latin typeface="Arial" charset="0"/>
              </a:defRPr>
            </a:lvl3pPr>
            <a:lvl4pPr marL="1600200" indent="-228600">
              <a:defRPr sz="4000" b="1">
                <a:solidFill>
                  <a:schemeClr val="tx2"/>
                </a:solidFill>
                <a:latin typeface="Arial" charset="0"/>
              </a:defRPr>
            </a:lvl4pPr>
            <a:lvl5pPr marL="2057400" indent="-228600">
              <a:defRPr sz="4000" b="1">
                <a:solidFill>
                  <a:schemeClr val="tx2"/>
                </a:solidFill>
                <a:latin typeface="Arial" charset="0"/>
              </a:defRPr>
            </a:lvl5pPr>
            <a:lvl6pPr marL="2514600" indent="-228600" algn="ctr" eaLnBrk="0" fontAlgn="base" hangingPunct="0">
              <a:spcBef>
                <a:spcPct val="0"/>
              </a:spcBef>
              <a:spcAft>
                <a:spcPct val="0"/>
              </a:spcAft>
              <a:defRPr sz="4000" b="1">
                <a:solidFill>
                  <a:schemeClr val="tx2"/>
                </a:solidFill>
                <a:latin typeface="Arial" charset="0"/>
              </a:defRPr>
            </a:lvl6pPr>
            <a:lvl7pPr marL="2971800" indent="-228600" algn="ctr" eaLnBrk="0" fontAlgn="base" hangingPunct="0">
              <a:spcBef>
                <a:spcPct val="0"/>
              </a:spcBef>
              <a:spcAft>
                <a:spcPct val="0"/>
              </a:spcAft>
              <a:defRPr sz="4000" b="1">
                <a:solidFill>
                  <a:schemeClr val="tx2"/>
                </a:solidFill>
                <a:latin typeface="Arial" charset="0"/>
              </a:defRPr>
            </a:lvl7pPr>
            <a:lvl8pPr marL="3429000" indent="-228600" algn="ctr" eaLnBrk="0" fontAlgn="base" hangingPunct="0">
              <a:spcBef>
                <a:spcPct val="0"/>
              </a:spcBef>
              <a:spcAft>
                <a:spcPct val="0"/>
              </a:spcAft>
              <a:defRPr sz="4000" b="1">
                <a:solidFill>
                  <a:schemeClr val="tx2"/>
                </a:solidFill>
                <a:latin typeface="Arial" charset="0"/>
              </a:defRPr>
            </a:lvl8pPr>
            <a:lvl9pPr marL="3886200" indent="-228600" algn="ctr" eaLnBrk="0" fontAlgn="base" hangingPunct="0">
              <a:spcBef>
                <a:spcPct val="0"/>
              </a:spcBef>
              <a:spcAft>
                <a:spcPct val="0"/>
              </a:spcAft>
              <a:defRPr sz="4000" b="1">
                <a:solidFill>
                  <a:schemeClr val="tx2"/>
                </a:solidFill>
                <a:latin typeface="Arial" charset="0"/>
              </a:defRPr>
            </a:lvl9pPr>
          </a:lstStyle>
          <a:p>
            <a:pPr algn="ctr" eaLnBrk="0" fontAlgn="base" hangingPunct="0">
              <a:spcBef>
                <a:spcPct val="0"/>
              </a:spcBef>
              <a:spcAft>
                <a:spcPct val="0"/>
              </a:spcAft>
            </a:pPr>
            <a:r>
              <a:rPr lang="en-US" sz="1200">
                <a:solidFill>
                  <a:schemeClr val="bg1"/>
                </a:solidFill>
                <a:latin typeface="+mj-lt"/>
              </a:rPr>
              <a:t>PSRS – 09</a:t>
            </a:r>
          </a:p>
          <a:p>
            <a:pPr algn="ctr" eaLnBrk="0" fontAlgn="base" hangingPunct="0">
              <a:spcBef>
                <a:spcPct val="0"/>
              </a:spcBef>
              <a:spcAft>
                <a:spcPct val="0"/>
              </a:spcAft>
            </a:pPr>
            <a:r>
              <a:rPr lang="en-US" sz="1200">
                <a:solidFill>
                  <a:schemeClr val="bg1"/>
                </a:solidFill>
                <a:latin typeface="+mj-lt"/>
              </a:rPr>
              <a:t>1 / 5 / 10 / 2</a:t>
            </a:r>
          </a:p>
        </p:txBody>
      </p:sp>
      <p:sp>
        <p:nvSpPr>
          <p:cNvPr id="207" name="Text Box 76">
            <a:extLst>
              <a:ext uri="{FF2B5EF4-FFF2-40B4-BE49-F238E27FC236}">
                <a16:creationId xmlns:a16="http://schemas.microsoft.com/office/drawing/2014/main" id="{371E8BB7-2DEC-2635-CBFC-EA3EB88F5D7F}"/>
              </a:ext>
            </a:extLst>
          </p:cNvPr>
          <p:cNvSpPr txBox="1">
            <a:spLocks noChangeArrowheads="1"/>
          </p:cNvSpPr>
          <p:nvPr/>
        </p:nvSpPr>
        <p:spPr bwMode="auto">
          <a:xfrm>
            <a:off x="7546117" y="5350690"/>
            <a:ext cx="1097280" cy="365760"/>
          </a:xfrm>
          <a:prstGeom prst="rect">
            <a:avLst/>
          </a:prstGeom>
          <a:solidFill>
            <a:srgbClr val="0000FF"/>
          </a:solidFill>
          <a:ln/>
        </p:spPr>
        <p:style>
          <a:lnRef idx="2">
            <a:schemeClr val="dk1">
              <a:shade val="50000"/>
            </a:schemeClr>
          </a:lnRef>
          <a:fillRef idx="1">
            <a:schemeClr val="dk1"/>
          </a:fillRef>
          <a:effectRef idx="0">
            <a:schemeClr val="dk1"/>
          </a:effectRef>
          <a:fontRef idx="minor">
            <a:schemeClr val="lt1"/>
          </a:fontRef>
        </p:style>
        <p:txBody>
          <a:bodyPr wrap="none" lIns="91354" tIns="45678" rIns="91354" bIns="45678" anchor="ctr"/>
          <a:lstStyle>
            <a:lvl1pPr>
              <a:defRPr sz="4000" b="1">
                <a:solidFill>
                  <a:schemeClr val="tx2"/>
                </a:solidFill>
                <a:latin typeface="Arial" charset="0"/>
              </a:defRPr>
            </a:lvl1pPr>
            <a:lvl2pPr marL="742950" indent="-285750">
              <a:defRPr sz="4000" b="1">
                <a:solidFill>
                  <a:schemeClr val="tx2"/>
                </a:solidFill>
                <a:latin typeface="Arial" charset="0"/>
              </a:defRPr>
            </a:lvl2pPr>
            <a:lvl3pPr marL="1143000" indent="-228600">
              <a:defRPr sz="4000" b="1">
                <a:solidFill>
                  <a:schemeClr val="tx2"/>
                </a:solidFill>
                <a:latin typeface="Arial" charset="0"/>
              </a:defRPr>
            </a:lvl3pPr>
            <a:lvl4pPr marL="1600200" indent="-228600">
              <a:defRPr sz="4000" b="1">
                <a:solidFill>
                  <a:schemeClr val="tx2"/>
                </a:solidFill>
                <a:latin typeface="Arial" charset="0"/>
              </a:defRPr>
            </a:lvl4pPr>
            <a:lvl5pPr marL="2057400" indent="-228600">
              <a:defRPr sz="4000" b="1">
                <a:solidFill>
                  <a:schemeClr val="tx2"/>
                </a:solidFill>
                <a:latin typeface="Arial" charset="0"/>
              </a:defRPr>
            </a:lvl5pPr>
            <a:lvl6pPr marL="2514600" indent="-228600" algn="ctr" eaLnBrk="0" fontAlgn="base" hangingPunct="0">
              <a:spcBef>
                <a:spcPct val="0"/>
              </a:spcBef>
              <a:spcAft>
                <a:spcPct val="0"/>
              </a:spcAft>
              <a:defRPr sz="4000" b="1">
                <a:solidFill>
                  <a:schemeClr val="tx2"/>
                </a:solidFill>
                <a:latin typeface="Arial" charset="0"/>
              </a:defRPr>
            </a:lvl6pPr>
            <a:lvl7pPr marL="2971800" indent="-228600" algn="ctr" eaLnBrk="0" fontAlgn="base" hangingPunct="0">
              <a:spcBef>
                <a:spcPct val="0"/>
              </a:spcBef>
              <a:spcAft>
                <a:spcPct val="0"/>
              </a:spcAft>
              <a:defRPr sz="4000" b="1">
                <a:solidFill>
                  <a:schemeClr val="tx2"/>
                </a:solidFill>
                <a:latin typeface="Arial" charset="0"/>
              </a:defRPr>
            </a:lvl7pPr>
            <a:lvl8pPr marL="3429000" indent="-228600" algn="ctr" eaLnBrk="0" fontAlgn="base" hangingPunct="0">
              <a:spcBef>
                <a:spcPct val="0"/>
              </a:spcBef>
              <a:spcAft>
                <a:spcPct val="0"/>
              </a:spcAft>
              <a:defRPr sz="4000" b="1">
                <a:solidFill>
                  <a:schemeClr val="tx2"/>
                </a:solidFill>
                <a:latin typeface="Arial" charset="0"/>
              </a:defRPr>
            </a:lvl8pPr>
            <a:lvl9pPr marL="3886200" indent="-228600" algn="ctr" eaLnBrk="0" fontAlgn="base" hangingPunct="0">
              <a:spcBef>
                <a:spcPct val="0"/>
              </a:spcBef>
              <a:spcAft>
                <a:spcPct val="0"/>
              </a:spcAft>
              <a:defRPr sz="4000" b="1">
                <a:solidFill>
                  <a:schemeClr val="tx2"/>
                </a:solidFill>
                <a:latin typeface="Arial" charset="0"/>
              </a:defRPr>
            </a:lvl9pPr>
          </a:lstStyle>
          <a:p>
            <a:pPr algn="ctr" eaLnBrk="0" fontAlgn="base" hangingPunct="0">
              <a:spcBef>
                <a:spcPct val="0"/>
              </a:spcBef>
              <a:spcAft>
                <a:spcPct val="0"/>
              </a:spcAft>
            </a:pPr>
            <a:r>
              <a:rPr lang="en-US" sz="1200">
                <a:solidFill>
                  <a:schemeClr val="bg1"/>
                </a:solidFill>
                <a:latin typeface="+mj-lt"/>
              </a:rPr>
              <a:t>PSRS – 12</a:t>
            </a:r>
          </a:p>
          <a:p>
            <a:pPr algn="ctr" eaLnBrk="0" fontAlgn="base" hangingPunct="0">
              <a:spcBef>
                <a:spcPct val="0"/>
              </a:spcBef>
              <a:spcAft>
                <a:spcPct val="0"/>
              </a:spcAft>
            </a:pPr>
            <a:r>
              <a:rPr lang="en-US" sz="1200">
                <a:solidFill>
                  <a:schemeClr val="bg1"/>
                </a:solidFill>
                <a:latin typeface="+mj-lt"/>
              </a:rPr>
              <a:t>1 / 6 / 17 / 2</a:t>
            </a:r>
          </a:p>
        </p:txBody>
      </p:sp>
      <p:cxnSp>
        <p:nvCxnSpPr>
          <p:cNvPr id="208" name="Straight Connector 207">
            <a:extLst>
              <a:ext uri="{FF2B5EF4-FFF2-40B4-BE49-F238E27FC236}">
                <a16:creationId xmlns:a16="http://schemas.microsoft.com/office/drawing/2014/main" id="{BD41D592-5D15-25B6-E82D-96F2B93FC1F8}"/>
              </a:ext>
            </a:extLst>
          </p:cNvPr>
          <p:cNvCxnSpPr>
            <a:cxnSpLocks/>
            <a:stCxn id="201" idx="3"/>
          </p:cNvCxnSpPr>
          <p:nvPr/>
        </p:nvCxnSpPr>
        <p:spPr bwMode="auto">
          <a:xfrm>
            <a:off x="6251305" y="4343716"/>
            <a:ext cx="632451" cy="0"/>
          </a:xfrm>
          <a:prstGeom prst="line">
            <a:avLst/>
          </a:prstGeom>
          <a:ln w="1905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11" name="Straight Connector 210">
            <a:extLst>
              <a:ext uri="{FF2B5EF4-FFF2-40B4-BE49-F238E27FC236}">
                <a16:creationId xmlns:a16="http://schemas.microsoft.com/office/drawing/2014/main" id="{8BF3BD05-1C62-FC50-2AA8-3C8FB2CD32B8}"/>
              </a:ext>
            </a:extLst>
          </p:cNvPr>
          <p:cNvCxnSpPr>
            <a:cxnSpLocks/>
            <a:endCxn id="201" idx="0"/>
          </p:cNvCxnSpPr>
          <p:nvPr/>
        </p:nvCxnSpPr>
        <p:spPr bwMode="auto">
          <a:xfrm>
            <a:off x="5702665" y="3389953"/>
            <a:ext cx="0" cy="770883"/>
          </a:xfrm>
          <a:prstGeom prst="line">
            <a:avLst/>
          </a:prstGeom>
          <a:ln w="22225">
            <a:prstDash val="dashDot"/>
            <a:headEnd type="none" w="med" len="med"/>
            <a:tailEnd type="none"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52657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2"/>
          <p:cNvSpPr>
            <a:spLocks noChangeArrowheads="1"/>
          </p:cNvSpPr>
          <p:nvPr/>
        </p:nvSpPr>
        <p:spPr bwMode="auto">
          <a:xfrm>
            <a:off x="152400" y="1295400"/>
            <a:ext cx="8839200" cy="5410200"/>
          </a:xfrm>
          <a:prstGeom prst="rect">
            <a:avLst/>
          </a:prstGeom>
          <a:noFill/>
          <a:ln w="9525">
            <a:noFill/>
            <a:miter lim="800000"/>
            <a:headEnd/>
            <a:tailEnd/>
          </a:ln>
          <a:effectLst/>
        </p:spPr>
        <p:txBody>
          <a:bodyPr lIns="91440" tIns="45720" rIns="91440" bIns="45720" anchor="t"/>
          <a:lstStyle/>
          <a:p>
            <a:pPr marL="800100" lvl="1" indent="-342900" eaLnBrk="0" fontAlgn="base" hangingPunct="0">
              <a:spcAft>
                <a:spcPct val="0"/>
              </a:spcAft>
              <a:buFont typeface="+mj-lt"/>
              <a:buAutoNum type="arabicPeriod"/>
              <a:defRPr/>
            </a:pPr>
            <a:r>
              <a:rPr lang="en-US" sz="2000" b="1">
                <a:solidFill>
                  <a:srgbClr val="000000"/>
                </a:solidFill>
                <a:latin typeface="+mj-lt"/>
                <a:cs typeface="Calibri"/>
              </a:rPr>
              <a:t>Enduring mission planning, coordinating, and liaison with</a:t>
            </a:r>
          </a:p>
          <a:p>
            <a:pPr marL="1257300" lvl="2" indent="-342900" eaLnBrk="0" fontAlgn="base" hangingPunct="0">
              <a:spcAft>
                <a:spcPct val="0"/>
              </a:spcAft>
              <a:buFont typeface="Arial"/>
              <a:buChar char="•"/>
              <a:defRPr/>
            </a:pPr>
            <a:r>
              <a:rPr lang="en-US" sz="1600">
                <a:solidFill>
                  <a:srgbClr val="000000"/>
                </a:solidFill>
                <a:latin typeface="+mj-lt"/>
                <a:cs typeface="Calibri" pitchFamily="34" charset="0"/>
              </a:rPr>
              <a:t>HQMC Reserve Affairs (RA)</a:t>
            </a:r>
          </a:p>
          <a:p>
            <a:pPr marL="1257300" lvl="2" indent="-342900" eaLnBrk="0" fontAlgn="base" hangingPunct="0">
              <a:spcAft>
                <a:spcPct val="0"/>
              </a:spcAft>
              <a:buFont typeface="Arial"/>
              <a:buChar char="•"/>
              <a:defRPr/>
            </a:pPr>
            <a:r>
              <a:rPr lang="en-US" sz="1600">
                <a:solidFill>
                  <a:srgbClr val="000000"/>
                </a:solidFill>
                <a:latin typeface="+mj-lt"/>
                <a:cs typeface="Calibri" pitchFamily="34" charset="0"/>
              </a:rPr>
              <a:t>Marine Forces Reserve (MFR)</a:t>
            </a:r>
          </a:p>
          <a:p>
            <a:pPr marL="1257300" lvl="2" indent="-342900" eaLnBrk="0" fontAlgn="base" hangingPunct="0">
              <a:spcAft>
                <a:spcPct val="0"/>
              </a:spcAft>
              <a:buFont typeface="Arial"/>
              <a:buChar char="•"/>
              <a:defRPr/>
            </a:pPr>
            <a:r>
              <a:rPr lang="en-US" sz="1600">
                <a:solidFill>
                  <a:srgbClr val="000000"/>
                </a:solidFill>
                <a:latin typeface="+mj-lt"/>
                <a:cs typeface="Calibri" pitchFamily="34" charset="0"/>
              </a:rPr>
              <a:t>MCRC Recruiting Regions / Districts</a:t>
            </a:r>
          </a:p>
          <a:p>
            <a:pPr marL="800100" lvl="1" indent="-342900" eaLnBrk="0" fontAlgn="base" hangingPunct="0">
              <a:spcAft>
                <a:spcPct val="0"/>
              </a:spcAft>
              <a:buFont typeface="+mj-lt"/>
              <a:buAutoNum type="arabicPeriod"/>
              <a:defRPr/>
            </a:pPr>
            <a:endParaRPr lang="en-US" sz="1600">
              <a:solidFill>
                <a:srgbClr val="000000"/>
              </a:solidFill>
              <a:latin typeface="+mj-lt"/>
              <a:cs typeface="Calibri" pitchFamily="34" charset="0"/>
            </a:endParaRPr>
          </a:p>
          <a:p>
            <a:pPr marL="803275" lvl="1" indent="-346075" eaLnBrk="0" fontAlgn="base" hangingPunct="0">
              <a:spcAft>
                <a:spcPct val="0"/>
              </a:spcAft>
              <a:buFont typeface="+mj-lt"/>
              <a:buAutoNum type="arabicPeriod"/>
              <a:defRPr/>
            </a:pPr>
            <a:r>
              <a:rPr lang="en-US" sz="2000" b="1">
                <a:solidFill>
                  <a:srgbClr val="000000"/>
                </a:solidFill>
                <a:latin typeface="+mj-lt"/>
                <a:cs typeface="Calibri"/>
              </a:rPr>
              <a:t>Process and track all PSR issues adjudicated at HQMC RA</a:t>
            </a:r>
          </a:p>
          <a:p>
            <a:pPr marL="1257300" lvl="2" indent="-342900" eaLnBrk="0" fontAlgn="base" hangingPunct="0">
              <a:spcAft>
                <a:spcPct val="0"/>
              </a:spcAft>
              <a:buFont typeface="Arial"/>
              <a:buChar char="•"/>
              <a:defRPr/>
            </a:pPr>
            <a:r>
              <a:rPr lang="en-US" sz="1600">
                <a:solidFill>
                  <a:srgbClr val="000000"/>
                </a:solidFill>
                <a:latin typeface="+mj-lt"/>
                <a:cs typeface="Calibri" pitchFamily="34" charset="0"/>
              </a:rPr>
              <a:t>Waivers (tattoos, moral waivers)</a:t>
            </a:r>
          </a:p>
          <a:p>
            <a:pPr marL="1257300" lvl="2" indent="-342900" eaLnBrk="0" fontAlgn="base" hangingPunct="0">
              <a:spcAft>
                <a:spcPct val="0"/>
              </a:spcAft>
              <a:buFont typeface="Arial"/>
              <a:buChar char="•"/>
              <a:defRPr/>
            </a:pPr>
            <a:r>
              <a:rPr lang="en-US" sz="1600">
                <a:solidFill>
                  <a:srgbClr val="000000"/>
                </a:solidFill>
                <a:latin typeface="+mj-lt"/>
                <a:cs typeface="Calibri" pitchFamily="34" charset="0"/>
              </a:rPr>
              <a:t>Bonuses</a:t>
            </a:r>
          </a:p>
          <a:p>
            <a:pPr marL="1257300" lvl="2" indent="-342900" eaLnBrk="0" fontAlgn="base" hangingPunct="0">
              <a:spcAft>
                <a:spcPct val="0"/>
              </a:spcAft>
              <a:buFont typeface="Arial"/>
              <a:buChar char="•"/>
              <a:defRPr/>
            </a:pPr>
            <a:r>
              <a:rPr lang="en-US" sz="1600">
                <a:solidFill>
                  <a:srgbClr val="000000"/>
                </a:solidFill>
                <a:latin typeface="+mj-lt"/>
                <a:cs typeface="Calibri" pitchFamily="34" charset="0"/>
              </a:rPr>
              <a:t>Retrains (Lateral Moves)</a:t>
            </a:r>
          </a:p>
          <a:p>
            <a:pPr marL="1257300" lvl="2" indent="-342900" eaLnBrk="0" fontAlgn="base" hangingPunct="0">
              <a:spcAft>
                <a:spcPct val="0"/>
              </a:spcAft>
              <a:buFont typeface="Arial"/>
              <a:buChar char="•"/>
              <a:defRPr/>
            </a:pPr>
            <a:r>
              <a:rPr lang="en-US" sz="1600">
                <a:solidFill>
                  <a:srgbClr val="000000"/>
                </a:solidFill>
                <a:latin typeface="+mj-lt"/>
                <a:cs typeface="Calibri" pitchFamily="34" charset="0"/>
              </a:rPr>
              <a:t>Re-enlistments</a:t>
            </a:r>
          </a:p>
          <a:p>
            <a:pPr marL="1257300" lvl="2" indent="-342900" eaLnBrk="0" fontAlgn="base" hangingPunct="0">
              <a:spcAft>
                <a:spcPct val="0"/>
              </a:spcAft>
              <a:buFont typeface="+mj-lt"/>
              <a:buAutoNum type="arabicPeriod"/>
              <a:defRPr/>
            </a:pPr>
            <a:endParaRPr lang="en-US" sz="1600">
              <a:solidFill>
                <a:srgbClr val="000000"/>
              </a:solidFill>
              <a:latin typeface="+mj-lt"/>
              <a:cs typeface="Calibri" pitchFamily="34" charset="0"/>
            </a:endParaRPr>
          </a:p>
          <a:p>
            <a:pPr marL="803275" lvl="1" indent="-346075" eaLnBrk="0" fontAlgn="base" hangingPunct="0">
              <a:spcAft>
                <a:spcPct val="0"/>
              </a:spcAft>
              <a:buFont typeface="+mj-lt"/>
              <a:buAutoNum type="arabicPeriod"/>
              <a:defRPr/>
            </a:pPr>
            <a:r>
              <a:rPr lang="en-US" sz="2000" b="1">
                <a:solidFill>
                  <a:srgbClr val="000000"/>
                </a:solidFill>
                <a:latin typeface="+mj-lt"/>
                <a:cs typeface="Calibri"/>
              </a:rPr>
              <a:t>PSR Manpower Management </a:t>
            </a:r>
            <a:endParaRPr lang="en-US" sz="2000" b="1">
              <a:solidFill>
                <a:srgbClr val="000000"/>
              </a:solidFill>
              <a:latin typeface="+mj-lt"/>
              <a:cs typeface="Calibri" pitchFamily="34" charset="0"/>
            </a:endParaRPr>
          </a:p>
          <a:p>
            <a:pPr marL="1257300" lvl="2" indent="-342900" eaLnBrk="0" fontAlgn="base" hangingPunct="0">
              <a:spcAft>
                <a:spcPct val="0"/>
              </a:spcAft>
              <a:buFont typeface="Arial"/>
              <a:buChar char="•"/>
              <a:defRPr/>
            </a:pPr>
            <a:r>
              <a:rPr lang="en-US" sz="1600">
                <a:solidFill>
                  <a:srgbClr val="000000"/>
                </a:solidFill>
                <a:latin typeface="+mj-lt"/>
                <a:cs typeface="Calibri" pitchFamily="34" charset="0"/>
              </a:rPr>
              <a:t>8422 (PS Career Recruiter) and 8421 (PS Recruiter) Management</a:t>
            </a:r>
          </a:p>
          <a:p>
            <a:pPr marL="1257300" lvl="2" indent="-342900" eaLnBrk="0" fontAlgn="base" hangingPunct="0">
              <a:spcAft>
                <a:spcPct val="0"/>
              </a:spcAft>
              <a:buFont typeface="Arial"/>
              <a:buChar char="•"/>
              <a:defRPr/>
            </a:pPr>
            <a:r>
              <a:rPr lang="en-US" sz="1600">
                <a:solidFill>
                  <a:srgbClr val="000000"/>
                </a:solidFill>
                <a:latin typeface="+mj-lt"/>
                <a:cs typeface="Calibri"/>
              </a:rPr>
              <a:t>PS Recruiting Station (PSRS) Officer-in-Charge slating</a:t>
            </a:r>
          </a:p>
          <a:p>
            <a:pPr marL="1257300" lvl="2" indent="-342900" eaLnBrk="0" fontAlgn="base" hangingPunct="0">
              <a:spcAft>
                <a:spcPct val="0"/>
              </a:spcAft>
              <a:buFontTx/>
              <a:buChar char="-"/>
              <a:defRPr/>
            </a:pPr>
            <a:endParaRPr lang="en-US" sz="2000">
              <a:solidFill>
                <a:srgbClr val="000000"/>
              </a:solidFill>
              <a:latin typeface="+mj-lt"/>
              <a:cs typeface="Calibri" pitchFamily="34" charset="0"/>
            </a:endParaRPr>
          </a:p>
          <a:p>
            <a:pPr marL="800100" lvl="1" indent="-342900" eaLnBrk="0" fontAlgn="base" hangingPunct="0">
              <a:spcAft>
                <a:spcPct val="0"/>
              </a:spcAft>
              <a:buFont typeface="+mj-lt"/>
              <a:buAutoNum type="arabicPeriod"/>
              <a:defRPr/>
            </a:pPr>
            <a:r>
              <a:rPr lang="en-US" sz="2000" b="1">
                <a:solidFill>
                  <a:srgbClr val="000000"/>
                </a:solidFill>
                <a:latin typeface="+mj-lt"/>
                <a:cs typeface="Calibri"/>
              </a:rPr>
              <a:t>PSR, SMCR units, and IMA detachment communication and collaboration</a:t>
            </a:r>
          </a:p>
          <a:p>
            <a:pPr marL="800100" lvl="1" indent="-342900" eaLnBrk="0" fontAlgn="base" hangingPunct="0">
              <a:spcAft>
                <a:spcPct val="0"/>
              </a:spcAft>
              <a:buFont typeface="+mj-lt"/>
              <a:buAutoNum type="arabicPeriod"/>
              <a:defRPr/>
            </a:pPr>
            <a:endParaRPr lang="en-US" sz="2000">
              <a:solidFill>
                <a:srgbClr val="000000"/>
              </a:solidFill>
              <a:latin typeface="+mj-lt"/>
              <a:cs typeface="Calibri" pitchFamily="34" charset="0"/>
            </a:endParaRPr>
          </a:p>
          <a:p>
            <a:pPr marL="800100" lvl="1" indent="-342900" eaLnBrk="0" fontAlgn="base" hangingPunct="0">
              <a:spcAft>
                <a:spcPct val="0"/>
              </a:spcAft>
              <a:buFont typeface="+mj-lt"/>
              <a:buAutoNum type="arabicPeriod"/>
              <a:defRPr/>
            </a:pPr>
            <a:r>
              <a:rPr lang="en-US" sz="2000" b="1">
                <a:solidFill>
                  <a:srgbClr val="000000"/>
                </a:solidFill>
                <a:latin typeface="+mj-lt"/>
                <a:cs typeface="Calibri"/>
              </a:rPr>
              <a:t>Attrition Management</a:t>
            </a:r>
          </a:p>
          <a:p>
            <a:pPr marL="1200150" lvl="2" indent="-285750" eaLnBrk="0" fontAlgn="base" hangingPunct="0">
              <a:spcAft>
                <a:spcPct val="0"/>
              </a:spcAft>
              <a:buFont typeface="Arial"/>
              <a:buChar char="•"/>
              <a:defRPr/>
            </a:pPr>
            <a:r>
              <a:rPr lang="en-US" sz="1600">
                <a:solidFill>
                  <a:srgbClr val="000000"/>
                </a:solidFill>
                <a:latin typeface="+mj-lt"/>
                <a:cs typeface="Calibri"/>
              </a:rPr>
              <a:t>SMCR affiliations who do not remain in the SMCR longer than 60 days following join by a Prior Service Recruiter</a:t>
            </a:r>
          </a:p>
          <a:p>
            <a:pPr marL="800100" lvl="1" indent="-342900" eaLnBrk="0" fontAlgn="base" hangingPunct="0">
              <a:spcAft>
                <a:spcPct val="0"/>
              </a:spcAft>
              <a:buFont typeface="+mj-lt"/>
              <a:buAutoNum type="arabicPeriod"/>
              <a:defRPr/>
            </a:pPr>
            <a:endParaRPr lang="en-US" sz="2000">
              <a:solidFill>
                <a:srgbClr val="000000"/>
              </a:solidFill>
              <a:latin typeface="+mj-lt"/>
              <a:cs typeface="Calibri" pitchFamily="34" charset="0"/>
            </a:endParaRPr>
          </a:p>
          <a:p>
            <a:pPr marL="1257300" lvl="2" indent="-342900" eaLnBrk="0" fontAlgn="base" hangingPunct="0">
              <a:spcAft>
                <a:spcPct val="0"/>
              </a:spcAft>
              <a:buFontTx/>
              <a:buChar char="-"/>
              <a:defRPr/>
            </a:pPr>
            <a:endParaRPr lang="en-US" sz="2000">
              <a:solidFill>
                <a:srgbClr val="000000"/>
              </a:solidFill>
              <a:latin typeface="+mj-lt"/>
              <a:cs typeface="Calibri" pitchFamily="34" charset="0"/>
            </a:endParaRPr>
          </a:p>
          <a:p>
            <a:pPr lvl="2" eaLnBrk="0" fontAlgn="base" hangingPunct="0">
              <a:spcAft>
                <a:spcPct val="0"/>
              </a:spcAft>
              <a:defRPr/>
            </a:pPr>
            <a:endParaRPr lang="en-US" sz="2000">
              <a:solidFill>
                <a:srgbClr val="000000"/>
              </a:solidFill>
              <a:latin typeface="+mj-lt"/>
              <a:cs typeface="Calibri" pitchFamily="34" charset="0"/>
            </a:endParaRPr>
          </a:p>
          <a:p>
            <a:pPr marL="342900" indent="-342900" eaLnBrk="0" fontAlgn="base" hangingPunct="0">
              <a:spcBef>
                <a:spcPct val="20000"/>
              </a:spcBef>
              <a:spcAft>
                <a:spcPct val="0"/>
              </a:spcAft>
              <a:defRPr/>
            </a:pPr>
            <a:endParaRPr lang="en-US" sz="2400" b="1">
              <a:solidFill>
                <a:srgbClr val="000000"/>
              </a:solidFill>
              <a:latin typeface="+mj-lt"/>
            </a:endParaRPr>
          </a:p>
        </p:txBody>
      </p:sp>
      <p:sp>
        <p:nvSpPr>
          <p:cNvPr id="2" name="Rectangle 11">
            <a:extLst>
              <a:ext uri="{FF2B5EF4-FFF2-40B4-BE49-F238E27FC236}">
                <a16:creationId xmlns:a16="http://schemas.microsoft.com/office/drawing/2014/main" id="{BBDD3CE4-D8AB-DA26-5ACE-319BAB817C3A}"/>
              </a:ext>
            </a:extLst>
          </p:cNvPr>
          <p:cNvSpPr txBox="1">
            <a:spLocks noChangeArrowheads="1"/>
          </p:cNvSpPr>
          <p:nvPr/>
        </p:nvSpPr>
        <p:spPr bwMode="auto">
          <a:xfrm>
            <a:off x="1" y="596618"/>
            <a:ext cx="9144000" cy="649288"/>
          </a:xfrm>
          <a:prstGeom prst="rect">
            <a:avLst/>
          </a:prstGeom>
          <a:noFill/>
          <a:ln w="9525">
            <a:noFill/>
            <a:miter lim="800000"/>
            <a:headEnd/>
            <a:tailEnd/>
          </a:ln>
          <a:effectLst/>
        </p:spPr>
        <p:txBody>
          <a:bodyPr lIns="91354" tIns="45678" rIns="91354" bIns="45678" anchor="ctr"/>
          <a:lstStyle/>
          <a:p>
            <a:pPr algn="ctr" eaLnBrk="0" fontAlgn="base" hangingPunct="0">
              <a:spcBef>
                <a:spcPct val="0"/>
              </a:spcBef>
              <a:spcAft>
                <a:spcPct val="0"/>
              </a:spcAft>
              <a:defRPr/>
            </a:pPr>
            <a:r>
              <a:rPr lang="en-US" sz="3600" b="1" u="sng" cap="small" dirty="0">
                <a:solidFill>
                  <a:srgbClr val="000000"/>
                </a:solidFill>
                <a:latin typeface="+mj-lt"/>
                <a:cs typeface="Calibri" pitchFamily="34" charset="0"/>
              </a:rPr>
              <a:t>HQ P</a:t>
            </a:r>
            <a:r>
              <a:rPr lang="en-US" sz="3600" b="1" u="sng" dirty="0">
                <a:solidFill>
                  <a:srgbClr val="000000"/>
                </a:solidFill>
                <a:latin typeface="+mj-lt"/>
              </a:rPr>
              <a:t>rimary Responsibilities</a:t>
            </a:r>
            <a:endParaRPr lang="en-US" sz="3600" b="1" u="sng" cap="small" dirty="0">
              <a:solidFill>
                <a:srgbClr val="000000"/>
              </a:solidFill>
              <a:latin typeface="+mj-lt"/>
              <a:cs typeface="Calibri" pitchFamily="34" charset="0"/>
            </a:endParaRPr>
          </a:p>
        </p:txBody>
      </p:sp>
    </p:spTree>
    <p:extLst>
      <p:ext uri="{BB962C8B-B14F-4D97-AF65-F5344CB8AC3E}">
        <p14:creationId xmlns:p14="http://schemas.microsoft.com/office/powerpoint/2010/main" val="2836284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FFFFF"/>
              </a:clrFrom>
              <a:clrTo>
                <a:srgbClr val="FFFFFF">
                  <a:alpha val="0"/>
                </a:srgbClr>
              </a:clrTo>
            </a:clrChange>
          </a:blip>
          <a:stretch>
            <a:fillRect/>
          </a:stretch>
        </p:blipFill>
        <p:spPr>
          <a:xfrm>
            <a:off x="1524000" y="5829300"/>
            <a:ext cx="1436826" cy="1028700"/>
          </a:xfrm>
          <a:prstGeom prst="rect">
            <a:avLst/>
          </a:prstGeom>
        </p:spPr>
      </p:pic>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152400" y="4724400"/>
            <a:ext cx="2362200" cy="1973483"/>
          </a:xfrm>
          <a:prstGeom prst="rect">
            <a:avLst/>
          </a:prstGeom>
        </p:spPr>
      </p:pic>
      <p:pic>
        <p:nvPicPr>
          <p:cNvPr id="5" name="Picture 4"/>
          <p:cNvPicPr>
            <a:picLocks noChangeAspect="1"/>
          </p:cNvPicPr>
          <p:nvPr/>
        </p:nvPicPr>
        <p:blipFill>
          <a:blip r:embed="rId4">
            <a:clrChange>
              <a:clrFrom>
                <a:srgbClr val="FFFFFF"/>
              </a:clrFrom>
              <a:clrTo>
                <a:srgbClr val="FFFFFF">
                  <a:alpha val="0"/>
                </a:srgbClr>
              </a:clrTo>
            </a:clrChange>
          </a:blip>
          <a:stretch>
            <a:fillRect/>
          </a:stretch>
        </p:blipFill>
        <p:spPr>
          <a:xfrm>
            <a:off x="7772400" y="5867400"/>
            <a:ext cx="1623981" cy="888285"/>
          </a:xfrm>
          <a:prstGeom prst="rect">
            <a:avLst/>
          </a:prstGeom>
        </p:spPr>
      </p:pic>
      <p:pic>
        <p:nvPicPr>
          <p:cNvPr id="7" name="Picture 6"/>
          <p:cNvPicPr>
            <a:picLocks noChangeAspect="1"/>
          </p:cNvPicPr>
          <p:nvPr/>
        </p:nvPicPr>
        <p:blipFill>
          <a:blip r:embed="rId5">
            <a:clrChange>
              <a:clrFrom>
                <a:srgbClr val="FFFFFF"/>
              </a:clrFrom>
              <a:clrTo>
                <a:srgbClr val="FFFFFF">
                  <a:alpha val="0"/>
                </a:srgbClr>
              </a:clrTo>
            </a:clrChange>
          </a:blip>
          <a:stretch>
            <a:fillRect/>
          </a:stretch>
        </p:blipFill>
        <p:spPr>
          <a:xfrm>
            <a:off x="0" y="1258454"/>
            <a:ext cx="9189625" cy="5372217"/>
          </a:xfrm>
          <a:prstGeom prst="rect">
            <a:avLst/>
          </a:prstGeom>
        </p:spPr>
      </p:pic>
      <p:sp>
        <p:nvSpPr>
          <p:cNvPr id="2" name="Rectangle 11">
            <a:extLst>
              <a:ext uri="{FF2B5EF4-FFF2-40B4-BE49-F238E27FC236}">
                <a16:creationId xmlns:a16="http://schemas.microsoft.com/office/drawing/2014/main" id="{709BA3A4-F9F8-593C-08D6-F324E0103D22}"/>
              </a:ext>
            </a:extLst>
          </p:cNvPr>
          <p:cNvSpPr txBox="1">
            <a:spLocks noChangeArrowheads="1"/>
          </p:cNvSpPr>
          <p:nvPr/>
        </p:nvSpPr>
        <p:spPr bwMode="auto">
          <a:xfrm>
            <a:off x="22812" y="808796"/>
            <a:ext cx="9144000" cy="649288"/>
          </a:xfrm>
          <a:prstGeom prst="rect">
            <a:avLst/>
          </a:prstGeom>
          <a:noFill/>
          <a:ln w="9525">
            <a:noFill/>
            <a:miter lim="800000"/>
            <a:headEnd/>
            <a:tailEnd/>
          </a:ln>
          <a:effectLst/>
        </p:spPr>
        <p:txBody>
          <a:bodyPr lIns="91354" tIns="45678" rIns="91354" bIns="45678" anchor="ctr"/>
          <a:lstStyle/>
          <a:p>
            <a:pPr algn="ctr" eaLnBrk="0" fontAlgn="base" hangingPunct="0">
              <a:spcBef>
                <a:spcPct val="0"/>
              </a:spcBef>
              <a:spcAft>
                <a:spcPct val="0"/>
              </a:spcAft>
              <a:defRPr/>
            </a:pPr>
            <a:r>
              <a:rPr lang="en-US" sz="3600" b="1" u="sng" cap="small" dirty="0">
                <a:solidFill>
                  <a:srgbClr val="000000"/>
                </a:solidFill>
                <a:latin typeface="+mj-lt"/>
                <a:cs typeface="Calibri" pitchFamily="34" charset="0"/>
              </a:rPr>
              <a:t>O</a:t>
            </a:r>
            <a:r>
              <a:rPr lang="en-US" sz="3600" b="1" u="sng" dirty="0">
                <a:solidFill>
                  <a:srgbClr val="000000"/>
                </a:solidFill>
                <a:latin typeface="+mj-lt"/>
              </a:rPr>
              <a:t>perational Environment</a:t>
            </a:r>
          </a:p>
          <a:p>
            <a:pPr algn="ctr" eaLnBrk="0" fontAlgn="base" hangingPunct="0">
              <a:spcBef>
                <a:spcPct val="0"/>
              </a:spcBef>
              <a:spcAft>
                <a:spcPct val="0"/>
              </a:spcAft>
              <a:defRPr/>
            </a:pPr>
            <a:r>
              <a:rPr lang="en-US" sz="2400" u="sng" cap="small" dirty="0">
                <a:solidFill>
                  <a:srgbClr val="000000"/>
                </a:solidFill>
                <a:latin typeface="+mj-lt"/>
                <a:cs typeface="Calibri" pitchFamily="34" charset="0"/>
              </a:rPr>
              <a:t>Reserve Units</a:t>
            </a:r>
            <a:endParaRPr lang="en-US" sz="2400" b="0" u="sng" cap="small" dirty="0">
              <a:solidFill>
                <a:srgbClr val="000000"/>
              </a:solidFill>
              <a:latin typeface="+mj-lt"/>
              <a:cs typeface="Calibri" pitchFamily="34" charset="0"/>
            </a:endParaRPr>
          </a:p>
        </p:txBody>
      </p:sp>
    </p:spTree>
    <p:extLst>
      <p:ext uri="{BB962C8B-B14F-4D97-AF65-F5344CB8AC3E}">
        <p14:creationId xmlns:p14="http://schemas.microsoft.com/office/powerpoint/2010/main" val="4049878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8"/>
          <p:cNvSpPr txBox="1">
            <a:spLocks noChangeArrowheads="1"/>
          </p:cNvSpPr>
          <p:nvPr/>
        </p:nvSpPr>
        <p:spPr bwMode="auto">
          <a:xfrm>
            <a:off x="132850" y="2491180"/>
            <a:ext cx="2228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b="1">
                <a:solidFill>
                  <a:schemeClr val="tx2"/>
                </a:solidFill>
                <a:latin typeface="Arial" charset="0"/>
              </a:defRPr>
            </a:lvl1pPr>
            <a:lvl2pPr marL="742950" indent="-285750">
              <a:defRPr sz="4000" b="1">
                <a:solidFill>
                  <a:schemeClr val="tx2"/>
                </a:solidFill>
                <a:latin typeface="Arial" charset="0"/>
              </a:defRPr>
            </a:lvl2pPr>
            <a:lvl3pPr marL="1143000" indent="-228600">
              <a:defRPr sz="4000" b="1">
                <a:solidFill>
                  <a:schemeClr val="tx2"/>
                </a:solidFill>
                <a:latin typeface="Arial" charset="0"/>
              </a:defRPr>
            </a:lvl3pPr>
            <a:lvl4pPr marL="1600200" indent="-228600">
              <a:defRPr sz="4000" b="1">
                <a:solidFill>
                  <a:schemeClr val="tx2"/>
                </a:solidFill>
                <a:latin typeface="Arial" charset="0"/>
              </a:defRPr>
            </a:lvl4pPr>
            <a:lvl5pPr marL="2057400" indent="-228600">
              <a:defRPr sz="4000" b="1">
                <a:solidFill>
                  <a:schemeClr val="tx2"/>
                </a:solidFill>
                <a:latin typeface="Arial" charset="0"/>
              </a:defRPr>
            </a:lvl5pPr>
            <a:lvl6pPr marL="2514600" indent="-228600" algn="ctr" eaLnBrk="0" fontAlgn="base" hangingPunct="0">
              <a:spcBef>
                <a:spcPct val="0"/>
              </a:spcBef>
              <a:spcAft>
                <a:spcPct val="0"/>
              </a:spcAft>
              <a:defRPr sz="4000" b="1">
                <a:solidFill>
                  <a:schemeClr val="tx2"/>
                </a:solidFill>
                <a:latin typeface="Arial" charset="0"/>
              </a:defRPr>
            </a:lvl6pPr>
            <a:lvl7pPr marL="2971800" indent="-228600" algn="ctr" eaLnBrk="0" fontAlgn="base" hangingPunct="0">
              <a:spcBef>
                <a:spcPct val="0"/>
              </a:spcBef>
              <a:spcAft>
                <a:spcPct val="0"/>
              </a:spcAft>
              <a:defRPr sz="4000" b="1">
                <a:solidFill>
                  <a:schemeClr val="tx2"/>
                </a:solidFill>
                <a:latin typeface="Arial" charset="0"/>
              </a:defRPr>
            </a:lvl7pPr>
            <a:lvl8pPr marL="3429000" indent="-228600" algn="ctr" eaLnBrk="0" fontAlgn="base" hangingPunct="0">
              <a:spcBef>
                <a:spcPct val="0"/>
              </a:spcBef>
              <a:spcAft>
                <a:spcPct val="0"/>
              </a:spcAft>
              <a:defRPr sz="4000" b="1">
                <a:solidFill>
                  <a:schemeClr val="tx2"/>
                </a:solidFill>
                <a:latin typeface="Arial" charset="0"/>
              </a:defRPr>
            </a:lvl8pPr>
            <a:lvl9pPr marL="3886200" indent="-228600" algn="ctr" eaLnBrk="0" fontAlgn="base" hangingPunct="0">
              <a:spcBef>
                <a:spcPct val="0"/>
              </a:spcBef>
              <a:spcAft>
                <a:spcPct val="0"/>
              </a:spcAft>
              <a:defRPr sz="4000" b="1">
                <a:solidFill>
                  <a:schemeClr val="tx2"/>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Char char="•"/>
              <a:tabLst/>
              <a:defRPr/>
            </a:pPr>
            <a:r>
              <a:rPr kumimoji="0" lang="en-US" sz="1800" b="1" i="0" u="none" strike="noStrike" kern="1200" cap="none" spc="0" normalizeH="0" baseline="0" noProof="0" dirty="0">
                <a:ln>
                  <a:noFill/>
                </a:ln>
                <a:solidFill>
                  <a:prstClr val="black"/>
                </a:solidFill>
                <a:effectLst/>
                <a:uLnTx/>
                <a:uFillTx/>
                <a:latin typeface="+mn-lt"/>
                <a:ea typeface="+mn-ea"/>
                <a:cs typeface="+mn-cs"/>
              </a:rPr>
              <a:t> Policy &amp; Guidance</a:t>
            </a:r>
          </a:p>
          <a:p>
            <a:pPr marL="114300" indent="-114300" defTabSz="457200">
              <a:buFontTx/>
              <a:buChar char="•"/>
              <a:defRPr/>
            </a:pPr>
            <a:r>
              <a:rPr kumimoji="0" lang="en-US" sz="1800" b="1" i="0" u="none" strike="noStrike" kern="1200" cap="none" spc="0" normalizeH="0" baseline="0" noProof="0" dirty="0">
                <a:ln>
                  <a:noFill/>
                </a:ln>
                <a:solidFill>
                  <a:prstClr val="black"/>
                </a:solidFill>
                <a:effectLst/>
                <a:uLnTx/>
                <a:uFillTx/>
                <a:latin typeface="+mn-lt"/>
              </a:rPr>
              <a:t> Recruiting Mission </a:t>
            </a:r>
          </a:p>
          <a:p>
            <a:pPr marL="114300" indent="-114300" defTabSz="457200">
              <a:defRPr/>
            </a:pPr>
            <a:r>
              <a:rPr lang="en-US" sz="1800" dirty="0">
                <a:solidFill>
                  <a:prstClr val="black"/>
                </a:solidFill>
                <a:latin typeface="+mn-lt"/>
              </a:rPr>
              <a:t>   </a:t>
            </a:r>
            <a:r>
              <a:rPr kumimoji="0" lang="en-US" sz="1800" b="1" i="0" u="none" strike="noStrike" kern="1200" cap="none" spc="0" normalizeH="0" baseline="0" noProof="0" dirty="0">
                <a:ln>
                  <a:noFill/>
                </a:ln>
                <a:solidFill>
                  <a:prstClr val="black"/>
                </a:solidFill>
                <a:effectLst/>
                <a:uLnTx/>
                <a:uFillTx/>
                <a:latin typeface="+mn-lt"/>
              </a:rPr>
              <a:t>Memo’s</a:t>
            </a:r>
          </a:p>
          <a:p>
            <a:pPr marL="0" marR="0" lvl="0" indent="0" algn="l" defTabSz="457200" rtl="0" eaLnBrk="1" fontAlgn="auto" latinLnBrk="0" hangingPunct="1">
              <a:lnSpc>
                <a:spcPct val="100000"/>
              </a:lnSpc>
              <a:spcBef>
                <a:spcPts val="0"/>
              </a:spcBef>
              <a:spcAft>
                <a:spcPts val="0"/>
              </a:spcAft>
              <a:buClrTx/>
              <a:buSzTx/>
              <a:tabLst/>
              <a:defRPr/>
            </a:pPr>
            <a:endParaRPr kumimoji="0" lang="en-US" sz="1800" b="1" i="0" u="none" strike="noStrike" kern="1200" cap="none" spc="0" normalizeH="0" baseline="0" noProof="0" dirty="0">
              <a:ln>
                <a:noFill/>
              </a:ln>
              <a:solidFill>
                <a:prstClr val="black"/>
              </a:solidFill>
              <a:effectLst/>
              <a:uLnTx/>
              <a:uFillTx/>
              <a:latin typeface="+mn-lt"/>
              <a:ea typeface="+mn-ea"/>
              <a:cs typeface="+mn-cs"/>
            </a:endParaRPr>
          </a:p>
        </p:txBody>
      </p:sp>
      <p:sp>
        <p:nvSpPr>
          <p:cNvPr id="9221" name="Text Box 9"/>
          <p:cNvSpPr txBox="1">
            <a:spLocks noChangeArrowheads="1"/>
          </p:cNvSpPr>
          <p:nvPr/>
        </p:nvSpPr>
        <p:spPr bwMode="auto">
          <a:xfrm>
            <a:off x="2460614" y="3574029"/>
            <a:ext cx="3194785"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b="1">
                <a:solidFill>
                  <a:schemeClr val="tx2"/>
                </a:solidFill>
                <a:latin typeface="Arial" charset="0"/>
              </a:defRPr>
            </a:lvl1pPr>
            <a:lvl2pPr marL="233363">
              <a:defRPr sz="4000" b="1">
                <a:solidFill>
                  <a:schemeClr val="tx2"/>
                </a:solidFill>
                <a:latin typeface="Arial" charset="0"/>
              </a:defRPr>
            </a:lvl2pPr>
            <a:lvl3pPr marL="1143000" indent="-228600">
              <a:defRPr sz="4000" b="1">
                <a:solidFill>
                  <a:schemeClr val="tx2"/>
                </a:solidFill>
                <a:latin typeface="Arial" charset="0"/>
              </a:defRPr>
            </a:lvl3pPr>
            <a:lvl4pPr marL="1600200" indent="-228600">
              <a:defRPr sz="4000" b="1">
                <a:solidFill>
                  <a:schemeClr val="tx2"/>
                </a:solidFill>
                <a:latin typeface="Arial" charset="0"/>
              </a:defRPr>
            </a:lvl4pPr>
            <a:lvl5pPr marL="2057400" indent="-228600">
              <a:defRPr sz="4000" b="1">
                <a:solidFill>
                  <a:schemeClr val="tx2"/>
                </a:solidFill>
                <a:latin typeface="Arial" charset="0"/>
              </a:defRPr>
            </a:lvl5pPr>
            <a:lvl6pPr marL="2514600" indent="-228600" algn="ctr" eaLnBrk="0" fontAlgn="base" hangingPunct="0">
              <a:spcBef>
                <a:spcPct val="0"/>
              </a:spcBef>
              <a:spcAft>
                <a:spcPct val="0"/>
              </a:spcAft>
              <a:defRPr sz="4000" b="1">
                <a:solidFill>
                  <a:schemeClr val="tx2"/>
                </a:solidFill>
                <a:latin typeface="Arial" charset="0"/>
              </a:defRPr>
            </a:lvl6pPr>
            <a:lvl7pPr marL="2971800" indent="-228600" algn="ctr" eaLnBrk="0" fontAlgn="base" hangingPunct="0">
              <a:spcBef>
                <a:spcPct val="0"/>
              </a:spcBef>
              <a:spcAft>
                <a:spcPct val="0"/>
              </a:spcAft>
              <a:defRPr sz="4000" b="1">
                <a:solidFill>
                  <a:schemeClr val="tx2"/>
                </a:solidFill>
                <a:latin typeface="Arial" charset="0"/>
              </a:defRPr>
            </a:lvl7pPr>
            <a:lvl8pPr marL="3429000" indent="-228600" algn="ctr" eaLnBrk="0" fontAlgn="base" hangingPunct="0">
              <a:spcBef>
                <a:spcPct val="0"/>
              </a:spcBef>
              <a:spcAft>
                <a:spcPct val="0"/>
              </a:spcAft>
              <a:defRPr sz="4000" b="1">
                <a:solidFill>
                  <a:schemeClr val="tx2"/>
                </a:solidFill>
                <a:latin typeface="Arial" charset="0"/>
              </a:defRPr>
            </a:lvl8pPr>
            <a:lvl9pPr marL="3886200" indent="-228600" algn="ctr" eaLnBrk="0" fontAlgn="base" hangingPunct="0">
              <a:spcBef>
                <a:spcPct val="0"/>
              </a:spcBef>
              <a:spcAft>
                <a:spcPct val="0"/>
              </a:spcAft>
              <a:defRPr sz="4000" b="1">
                <a:solidFill>
                  <a:schemeClr val="tx2"/>
                </a:solidFill>
                <a:latin typeface="Arial" charset="0"/>
              </a:defRPr>
            </a:lvl9pPr>
          </a:lstStyle>
          <a:p>
            <a:pPr marL="228600" marR="0" lvl="0" algn="l" defTabSz="457200" rtl="0" eaLnBrk="1" fontAlgn="auto" latinLnBrk="0" hangingPunct="1">
              <a:lnSpc>
                <a:spcPct val="100000"/>
              </a:lnSpc>
              <a:spcBef>
                <a:spcPts val="0"/>
              </a:spcBef>
              <a:spcAft>
                <a:spcPts val="0"/>
              </a:spcAft>
              <a:buClrTx/>
              <a:buSzTx/>
              <a:buFontTx/>
              <a:buChar char="•"/>
              <a:tabLst/>
              <a:defRPr/>
            </a:pPr>
            <a:r>
              <a:rPr kumimoji="0" lang="en-US" sz="1800" b="1" i="0" u="none" strike="noStrike" kern="1200" cap="none" spc="0" normalizeH="0" baseline="0" noProof="0" dirty="0">
                <a:ln>
                  <a:noFill/>
                </a:ln>
                <a:solidFill>
                  <a:prstClr val="black"/>
                </a:solidFill>
                <a:effectLst/>
                <a:uLnTx/>
                <a:uFillTx/>
                <a:latin typeface="+mn-lt"/>
              </a:rPr>
              <a:t> End Strength Goals</a:t>
            </a:r>
          </a:p>
          <a:p>
            <a:pPr marL="233363" marR="0" lvl="1" indent="0" algn="l" defTabSz="457200" rtl="0" eaLnBrk="1" fontAlgn="auto" latinLnBrk="0" hangingPunct="1">
              <a:lnSpc>
                <a:spcPct val="100000"/>
              </a:lnSpc>
              <a:spcBef>
                <a:spcPts val="0"/>
              </a:spcBef>
              <a:spcAft>
                <a:spcPts val="0"/>
              </a:spcAft>
              <a:buClrTx/>
              <a:buSzTx/>
              <a:buFontTx/>
              <a:buChar char="•"/>
              <a:tabLst/>
              <a:defRPr/>
            </a:pPr>
            <a:r>
              <a:rPr lang="en-US" sz="1800" dirty="0">
                <a:solidFill>
                  <a:prstClr val="black"/>
                </a:solidFill>
                <a:latin typeface="+mn-lt"/>
              </a:rPr>
              <a:t> Accession Requirements</a:t>
            </a:r>
            <a:r>
              <a:rPr kumimoji="0" lang="en-US" sz="1800" b="1" i="0" u="none" strike="noStrike" kern="1200" cap="none" spc="0" normalizeH="0" baseline="0" noProof="0" dirty="0">
                <a:ln>
                  <a:noFill/>
                </a:ln>
                <a:solidFill>
                  <a:prstClr val="black"/>
                </a:solidFill>
                <a:effectLst/>
                <a:uLnTx/>
                <a:uFillTx/>
                <a:latin typeface="+mn-lt"/>
              </a:rPr>
              <a:t> </a:t>
            </a:r>
          </a:p>
          <a:p>
            <a:pPr marL="233363" marR="0" lvl="1" indent="0" algn="l" defTabSz="457200" rtl="0" eaLnBrk="1" fontAlgn="auto" latinLnBrk="0" hangingPunct="1">
              <a:lnSpc>
                <a:spcPct val="100000"/>
              </a:lnSpc>
              <a:spcBef>
                <a:spcPts val="0"/>
              </a:spcBef>
              <a:spcAft>
                <a:spcPts val="0"/>
              </a:spcAft>
              <a:buClrTx/>
              <a:buSzTx/>
              <a:buFontTx/>
              <a:buChar char="•"/>
              <a:tabLst/>
              <a:defRPr/>
            </a:pPr>
            <a:r>
              <a:rPr kumimoji="0" lang="en-US" sz="1800" b="1" i="0" u="none" strike="noStrike" kern="1200" cap="none" spc="0" normalizeH="0" baseline="0" noProof="0" dirty="0">
                <a:ln>
                  <a:noFill/>
                </a:ln>
                <a:solidFill>
                  <a:prstClr val="black"/>
                </a:solidFill>
                <a:effectLst/>
                <a:uLnTx/>
                <a:uFillTx/>
                <a:latin typeface="+mn-lt"/>
              </a:rPr>
              <a:t> Programs (PEF / Contracts) </a:t>
            </a:r>
          </a:p>
          <a:p>
            <a:pPr marL="233363" marR="0" lvl="1" indent="0" algn="l" defTabSz="457200" rtl="0" eaLnBrk="1" fontAlgn="auto" latinLnBrk="0" hangingPunct="1">
              <a:lnSpc>
                <a:spcPct val="100000"/>
              </a:lnSpc>
              <a:spcBef>
                <a:spcPts val="0"/>
              </a:spcBef>
              <a:spcAft>
                <a:spcPts val="0"/>
              </a:spcAft>
              <a:buClrTx/>
              <a:buSzTx/>
              <a:buFontTx/>
              <a:buChar char="•"/>
              <a:tabLst/>
              <a:defRPr/>
            </a:pPr>
            <a:r>
              <a:rPr kumimoji="0" lang="en-US" sz="1800" b="1" i="0" u="none" strike="noStrike" kern="1200" cap="none" spc="0" normalizeH="0" baseline="0" noProof="0" dirty="0">
                <a:ln>
                  <a:noFill/>
                </a:ln>
                <a:solidFill>
                  <a:prstClr val="black"/>
                </a:solidFill>
                <a:effectLst/>
                <a:uLnTx/>
                <a:uFillTx/>
                <a:latin typeface="+mn-lt"/>
              </a:rPr>
              <a:t> EAS / Non-EAS Attrition</a:t>
            </a:r>
          </a:p>
          <a:p>
            <a:pPr marL="233363" marR="0" lvl="1" indent="0" algn="l" defTabSz="457200" rtl="0" eaLnBrk="1" fontAlgn="auto" latinLnBrk="0" hangingPunct="1">
              <a:lnSpc>
                <a:spcPct val="100000"/>
              </a:lnSpc>
              <a:spcBef>
                <a:spcPts val="0"/>
              </a:spcBef>
              <a:spcAft>
                <a:spcPts val="0"/>
              </a:spcAft>
              <a:buClrTx/>
              <a:buSzTx/>
              <a:buFontTx/>
              <a:buChar char="•"/>
              <a:tabLst/>
              <a:defRPr/>
            </a:pPr>
            <a:r>
              <a:rPr kumimoji="0" lang="en-US" sz="1800" b="1" i="0" u="none" strike="noStrike" kern="1200" cap="none" spc="0" normalizeH="0" baseline="0" noProof="0" dirty="0">
                <a:ln>
                  <a:noFill/>
                </a:ln>
                <a:solidFill>
                  <a:prstClr val="black"/>
                </a:solidFill>
                <a:effectLst/>
                <a:uLnTx/>
                <a:uFillTx/>
                <a:latin typeface="+mn-lt"/>
              </a:rPr>
              <a:t> FTAP / STAP</a:t>
            </a:r>
            <a:r>
              <a:rPr kumimoji="0" lang="en-US" sz="1800" b="1" i="0" u="none" strike="noStrike" kern="1200" cap="none" spc="0" normalizeH="0" noProof="0" dirty="0">
                <a:ln>
                  <a:noFill/>
                </a:ln>
                <a:solidFill>
                  <a:prstClr val="black"/>
                </a:solidFill>
                <a:effectLst/>
                <a:uLnTx/>
                <a:uFillTx/>
                <a:latin typeface="+mn-lt"/>
              </a:rPr>
              <a:t> Retention</a:t>
            </a:r>
            <a:endParaRPr kumimoji="0" lang="en-US" sz="1800" b="1" i="0" u="none" strike="noStrike" kern="1200" cap="none" spc="0" normalizeH="0" baseline="0" noProof="0" dirty="0">
              <a:ln>
                <a:noFill/>
              </a:ln>
              <a:solidFill>
                <a:prstClr val="black"/>
              </a:solidFill>
              <a:effectLst/>
              <a:uLnTx/>
              <a:uFillTx/>
              <a:latin typeface="+mn-lt"/>
            </a:endParaRPr>
          </a:p>
          <a:p>
            <a:pPr marL="233363" marR="0" lvl="1" indent="0" algn="l" defTabSz="457200" rtl="0" eaLnBrk="1" fontAlgn="auto" latinLnBrk="0" hangingPunct="1">
              <a:lnSpc>
                <a:spcPct val="100000"/>
              </a:lnSpc>
              <a:spcBef>
                <a:spcPts val="0"/>
              </a:spcBef>
              <a:spcAft>
                <a:spcPts val="0"/>
              </a:spcAft>
              <a:buClrTx/>
              <a:buSzTx/>
              <a:buFontTx/>
              <a:buChar char="•"/>
              <a:tabLst/>
              <a:defRPr/>
            </a:pPr>
            <a:r>
              <a:rPr kumimoji="0" lang="en-US" sz="1800" b="1" i="0" u="none" strike="noStrike" kern="1200" cap="none" spc="0" normalizeH="0" baseline="0" noProof="0" dirty="0">
                <a:ln>
                  <a:noFill/>
                </a:ln>
                <a:solidFill>
                  <a:prstClr val="black"/>
                </a:solidFill>
                <a:effectLst/>
                <a:uLnTx/>
                <a:uFillTx/>
                <a:latin typeface="+mn-lt"/>
              </a:rPr>
              <a:t> Reserve Requirements</a:t>
            </a:r>
          </a:p>
          <a:p>
            <a:pPr marL="0" marR="0" lvl="0" indent="0" algn="l" defTabSz="457200" rtl="0" eaLnBrk="1" fontAlgn="auto" latinLnBrk="0" hangingPunct="1">
              <a:lnSpc>
                <a:spcPct val="100000"/>
              </a:lnSpc>
              <a:spcBef>
                <a:spcPts val="0"/>
              </a:spcBef>
              <a:spcAft>
                <a:spcPts val="0"/>
              </a:spcAft>
              <a:buClrTx/>
              <a:buSzTx/>
              <a:buFontTx/>
              <a:buChar char="•"/>
              <a:tabLst/>
              <a:defRPr/>
            </a:pPr>
            <a:endParaRPr kumimoji="0" lang="en-US" sz="1600" b="1" i="0" u="none" strike="noStrike" kern="1200" cap="none" spc="0" normalizeH="0" baseline="0" noProof="0" dirty="0">
              <a:ln>
                <a:noFill/>
              </a:ln>
              <a:solidFill>
                <a:prstClr val="black"/>
              </a:solidFill>
              <a:effectLst/>
              <a:uLnTx/>
              <a:uFillTx/>
              <a:latin typeface="+mn-lt"/>
            </a:endParaRPr>
          </a:p>
        </p:txBody>
      </p:sp>
      <p:sp>
        <p:nvSpPr>
          <p:cNvPr id="9222" name="Text Box 10"/>
          <p:cNvSpPr txBox="1">
            <a:spLocks noChangeArrowheads="1"/>
          </p:cNvSpPr>
          <p:nvPr/>
        </p:nvSpPr>
        <p:spPr bwMode="auto">
          <a:xfrm>
            <a:off x="5719476" y="4834117"/>
            <a:ext cx="330019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b="1">
                <a:solidFill>
                  <a:schemeClr val="tx2"/>
                </a:solidFill>
                <a:latin typeface="Arial" charset="0"/>
              </a:defRPr>
            </a:lvl1pPr>
            <a:lvl2pPr marL="231775">
              <a:defRPr sz="4000" b="1">
                <a:solidFill>
                  <a:schemeClr val="tx2"/>
                </a:solidFill>
                <a:latin typeface="Arial" charset="0"/>
              </a:defRPr>
            </a:lvl2pPr>
            <a:lvl3pPr marL="850900" indent="-109538">
              <a:defRPr sz="4000" b="1">
                <a:solidFill>
                  <a:schemeClr val="tx2"/>
                </a:solidFill>
                <a:latin typeface="Arial" charset="0"/>
              </a:defRPr>
            </a:lvl3pPr>
            <a:lvl4pPr marL="1600200" indent="-228600">
              <a:defRPr sz="4000" b="1">
                <a:solidFill>
                  <a:schemeClr val="tx2"/>
                </a:solidFill>
                <a:latin typeface="Arial" charset="0"/>
              </a:defRPr>
            </a:lvl4pPr>
            <a:lvl5pPr marL="2057400" indent="-228600">
              <a:defRPr sz="4000" b="1">
                <a:solidFill>
                  <a:schemeClr val="tx2"/>
                </a:solidFill>
                <a:latin typeface="Arial" charset="0"/>
              </a:defRPr>
            </a:lvl5pPr>
            <a:lvl6pPr marL="2514600" indent="-228600" algn="ctr" eaLnBrk="0" fontAlgn="base" hangingPunct="0">
              <a:spcBef>
                <a:spcPct val="0"/>
              </a:spcBef>
              <a:spcAft>
                <a:spcPct val="0"/>
              </a:spcAft>
              <a:defRPr sz="4000" b="1">
                <a:solidFill>
                  <a:schemeClr val="tx2"/>
                </a:solidFill>
                <a:latin typeface="Arial" charset="0"/>
              </a:defRPr>
            </a:lvl6pPr>
            <a:lvl7pPr marL="2971800" indent="-228600" algn="ctr" eaLnBrk="0" fontAlgn="base" hangingPunct="0">
              <a:spcBef>
                <a:spcPct val="0"/>
              </a:spcBef>
              <a:spcAft>
                <a:spcPct val="0"/>
              </a:spcAft>
              <a:defRPr sz="4000" b="1">
                <a:solidFill>
                  <a:schemeClr val="tx2"/>
                </a:solidFill>
                <a:latin typeface="Arial" charset="0"/>
              </a:defRPr>
            </a:lvl7pPr>
            <a:lvl8pPr marL="3429000" indent="-228600" algn="ctr" eaLnBrk="0" fontAlgn="base" hangingPunct="0">
              <a:spcBef>
                <a:spcPct val="0"/>
              </a:spcBef>
              <a:spcAft>
                <a:spcPct val="0"/>
              </a:spcAft>
              <a:defRPr sz="4000" b="1">
                <a:solidFill>
                  <a:schemeClr val="tx2"/>
                </a:solidFill>
                <a:latin typeface="Arial" charset="0"/>
              </a:defRPr>
            </a:lvl8pPr>
            <a:lvl9pPr marL="3886200" indent="-228600" algn="ctr" eaLnBrk="0" fontAlgn="base" hangingPunct="0">
              <a:spcBef>
                <a:spcPct val="0"/>
              </a:spcBef>
              <a:spcAft>
                <a:spcPct val="0"/>
              </a:spcAft>
              <a:defRPr sz="4000" b="1">
                <a:solidFill>
                  <a:schemeClr val="tx2"/>
                </a:solidFill>
                <a:latin typeface="Arial" charset="0"/>
              </a:defRPr>
            </a:lvl9pPr>
          </a:lstStyle>
          <a:p>
            <a:pPr marL="0" marR="0" lvl="0" indent="0" algn="l" defTabSz="457200" rtl="0" eaLnBrk="1" fontAlgn="auto" latinLnBrk="0" hangingPunct="1">
              <a:lnSpc>
                <a:spcPct val="100000"/>
              </a:lnSpc>
              <a:spcBef>
                <a:spcPts val="0"/>
              </a:spcBef>
              <a:spcAft>
                <a:spcPts val="0"/>
              </a:spcAft>
              <a:buClrTx/>
              <a:buSzTx/>
              <a:buFontTx/>
              <a:buChar char="•"/>
              <a:tabLst/>
              <a:defRPr/>
            </a:pPr>
            <a:r>
              <a:rPr kumimoji="0" lang="en-US" sz="1600" b="1" i="0" u="none" strike="noStrike" kern="1200" cap="none" spc="0" normalizeH="0" baseline="0" noProof="0" dirty="0">
                <a:ln>
                  <a:noFill/>
                </a:ln>
                <a:solidFill>
                  <a:prstClr val="black"/>
                </a:solidFill>
                <a:effectLst/>
                <a:uLnTx/>
                <a:uFillTx/>
                <a:latin typeface="+mn-lt"/>
                <a:ea typeface="+mn-ea"/>
                <a:cs typeface="+mn-cs"/>
              </a:rPr>
              <a:t> </a:t>
            </a:r>
            <a:r>
              <a:rPr kumimoji="0" lang="en-US" sz="1800" b="1" i="0" u="none" strike="noStrike" kern="1200" cap="none" spc="0" normalizeH="0" baseline="0" noProof="0" dirty="0">
                <a:ln>
                  <a:noFill/>
                </a:ln>
                <a:solidFill>
                  <a:prstClr val="black"/>
                </a:solidFill>
                <a:effectLst/>
                <a:uLnTx/>
                <a:uFillTx/>
                <a:latin typeface="+mn-lt"/>
                <a:ea typeface="+mn-ea"/>
                <a:cs typeface="+mn-cs"/>
              </a:rPr>
              <a:t>Planning Guidance + Execution </a:t>
            </a:r>
          </a:p>
          <a:p>
            <a:pPr marL="0" marR="0" lvl="1" algn="l" defTabSz="457200" rtl="0" eaLnBrk="1" fontAlgn="auto" latinLnBrk="0" hangingPunct="1">
              <a:lnSpc>
                <a:spcPct val="100000"/>
              </a:lnSpc>
              <a:spcBef>
                <a:spcPts val="0"/>
              </a:spcBef>
              <a:spcAft>
                <a:spcPts val="0"/>
              </a:spcAft>
              <a:buClrTx/>
              <a:buSzTx/>
              <a:buFontTx/>
              <a:buChar char="•"/>
              <a:tabLst/>
              <a:defRPr/>
            </a:pPr>
            <a:r>
              <a:rPr kumimoji="0" lang="en-US" sz="1800" b="1" i="0" u="none" strike="noStrike" kern="1200" cap="none" spc="0" normalizeH="0" baseline="0" noProof="0" dirty="0">
                <a:ln>
                  <a:noFill/>
                </a:ln>
                <a:solidFill>
                  <a:prstClr val="black"/>
                </a:solidFill>
                <a:effectLst/>
                <a:uLnTx/>
                <a:uFillTx/>
                <a:latin typeface="+mn-lt"/>
                <a:ea typeface="+mn-ea"/>
                <a:cs typeface="+mn-cs"/>
              </a:rPr>
              <a:t> Operation Plans</a:t>
            </a:r>
          </a:p>
          <a:p>
            <a:pPr marL="850900" marR="0" lvl="2" indent="-109538" algn="l" defTabSz="457200" rtl="0" eaLnBrk="1" fontAlgn="auto" latinLnBrk="0" hangingPunct="1">
              <a:lnSpc>
                <a:spcPct val="100000"/>
              </a:lnSpc>
              <a:spcBef>
                <a:spcPts val="0"/>
              </a:spcBef>
              <a:spcAft>
                <a:spcPts val="0"/>
              </a:spcAft>
              <a:buClrTx/>
              <a:buSzTx/>
              <a:buFontTx/>
              <a:buChar char="•"/>
              <a:tabLst/>
              <a:defRPr/>
            </a:pPr>
            <a:r>
              <a:rPr kumimoji="0" lang="en-US" sz="1800" b="1" i="0" u="none" strike="noStrike" kern="1200" cap="none" spc="0" normalizeH="0" baseline="0" noProof="0" dirty="0">
                <a:ln>
                  <a:noFill/>
                </a:ln>
                <a:solidFill>
                  <a:prstClr val="black"/>
                </a:solidFill>
                <a:effectLst/>
                <a:uLnTx/>
                <a:uFillTx/>
                <a:latin typeface="+mn-lt"/>
                <a:ea typeface="+mn-ea"/>
                <a:cs typeface="+mn-cs"/>
              </a:rPr>
              <a:t> Regulars (Active Duty)</a:t>
            </a:r>
          </a:p>
          <a:p>
            <a:pPr marL="850900" marR="0" lvl="2" indent="-109538" algn="l" defTabSz="457200" rtl="0" eaLnBrk="1" fontAlgn="auto" latinLnBrk="0" hangingPunct="1">
              <a:lnSpc>
                <a:spcPct val="100000"/>
              </a:lnSpc>
              <a:spcBef>
                <a:spcPts val="0"/>
              </a:spcBef>
              <a:spcAft>
                <a:spcPts val="0"/>
              </a:spcAft>
              <a:buClrTx/>
              <a:buSzTx/>
              <a:buFontTx/>
              <a:buChar char="•"/>
              <a:tabLst/>
              <a:defRPr/>
            </a:pPr>
            <a:r>
              <a:rPr kumimoji="0" lang="en-US" sz="1800" b="1" i="0" u="none" strike="noStrike" kern="1200" cap="none" spc="0" normalizeH="0" baseline="0" noProof="0" dirty="0">
                <a:ln>
                  <a:noFill/>
                </a:ln>
                <a:solidFill>
                  <a:prstClr val="black"/>
                </a:solidFill>
                <a:effectLst/>
                <a:uLnTx/>
                <a:uFillTx/>
                <a:latin typeface="+mn-lt"/>
                <a:ea typeface="+mn-ea"/>
                <a:cs typeface="+mn-cs"/>
              </a:rPr>
              <a:t> Reserves</a:t>
            </a:r>
          </a:p>
          <a:p>
            <a:pPr marL="850900" marR="0" lvl="2" indent="-109538" algn="l" defTabSz="457200" rtl="0" eaLnBrk="1" fontAlgn="auto" latinLnBrk="0" hangingPunct="1">
              <a:lnSpc>
                <a:spcPct val="100000"/>
              </a:lnSpc>
              <a:spcBef>
                <a:spcPts val="0"/>
              </a:spcBef>
              <a:spcAft>
                <a:spcPts val="0"/>
              </a:spcAft>
              <a:buClrTx/>
              <a:buSzTx/>
              <a:buFontTx/>
              <a:buChar char="•"/>
              <a:tabLst/>
              <a:defRPr/>
            </a:pPr>
            <a:r>
              <a:rPr kumimoji="0" lang="en-US" sz="1800" b="1" i="0" u="none" strike="noStrike" kern="1200" cap="none" spc="0" normalizeH="0" baseline="0" noProof="0" dirty="0">
                <a:ln>
                  <a:noFill/>
                </a:ln>
                <a:solidFill>
                  <a:prstClr val="black"/>
                </a:solidFill>
                <a:effectLst/>
                <a:uLnTx/>
                <a:uFillTx/>
                <a:latin typeface="+mn-lt"/>
                <a:ea typeface="+mn-ea"/>
                <a:cs typeface="+mn-cs"/>
              </a:rPr>
              <a:t> Officers</a:t>
            </a:r>
          </a:p>
          <a:p>
            <a:pPr marL="850900" marR="0" lvl="2" indent="-109538" algn="l" defTabSz="457200" rtl="0" eaLnBrk="1" fontAlgn="auto" latinLnBrk="0" hangingPunct="1">
              <a:lnSpc>
                <a:spcPct val="100000"/>
              </a:lnSpc>
              <a:spcBef>
                <a:spcPts val="0"/>
              </a:spcBef>
              <a:spcAft>
                <a:spcPts val="0"/>
              </a:spcAft>
              <a:buClrTx/>
              <a:buSzTx/>
              <a:buFontTx/>
              <a:buChar char="•"/>
              <a:tabLst/>
              <a:defRPr/>
            </a:pPr>
            <a:r>
              <a:rPr kumimoji="0" lang="en-US" sz="1800" b="1" i="0" u="none" strike="noStrike" kern="1200" cap="none" spc="0" normalizeH="0" baseline="0" noProof="0" dirty="0">
                <a:ln>
                  <a:noFill/>
                </a:ln>
                <a:solidFill>
                  <a:prstClr val="black"/>
                </a:solidFill>
                <a:effectLst/>
                <a:uLnTx/>
                <a:uFillTx/>
                <a:latin typeface="+mn-lt"/>
                <a:ea typeface="+mn-ea"/>
                <a:cs typeface="+mn-cs"/>
              </a:rPr>
              <a:t> Prior Service</a:t>
            </a:r>
          </a:p>
        </p:txBody>
      </p:sp>
      <p:sp>
        <p:nvSpPr>
          <p:cNvPr id="10" name="TextBox 5"/>
          <p:cNvSpPr txBox="1">
            <a:spLocks noChangeArrowheads="1"/>
          </p:cNvSpPr>
          <p:nvPr/>
        </p:nvSpPr>
        <p:spPr bwMode="auto">
          <a:xfrm>
            <a:off x="50801" y="661060"/>
            <a:ext cx="90931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prstClr val="black"/>
                </a:solidFill>
                <a:effectLst/>
                <a:uLnTx/>
                <a:uFillTx/>
                <a:latin typeface="+mj-lt"/>
                <a:ea typeface="+mn-ea"/>
                <a:cs typeface="Arial" charset="0"/>
              </a:rPr>
              <a:t>Mission Management Process</a:t>
            </a:r>
          </a:p>
        </p:txBody>
      </p:sp>
      <p:grpSp>
        <p:nvGrpSpPr>
          <p:cNvPr id="4" name="Group 3">
            <a:extLst>
              <a:ext uri="{FF2B5EF4-FFF2-40B4-BE49-F238E27FC236}">
                <a16:creationId xmlns:a16="http://schemas.microsoft.com/office/drawing/2014/main" id="{FDE24E77-A1F2-3C67-AB53-405D4CE19BD4}"/>
              </a:ext>
            </a:extLst>
          </p:cNvPr>
          <p:cNvGrpSpPr/>
          <p:nvPr/>
        </p:nvGrpSpPr>
        <p:grpSpPr>
          <a:xfrm>
            <a:off x="-1" y="1559243"/>
            <a:ext cx="9144000" cy="5029200"/>
            <a:chOff x="-1" y="1559243"/>
            <a:chExt cx="9144000" cy="5029200"/>
          </a:xfrm>
        </p:grpSpPr>
        <p:pic>
          <p:nvPicPr>
            <p:cNvPr id="9218" name="Diagram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559243"/>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412162" y="2917215"/>
              <a:ext cx="355013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Baskerville Old Face" panose="02020602080505020303" pitchFamily="18" charset="0"/>
                  <a:ea typeface="+mn-ea"/>
                  <a:cs typeface="+mn-cs"/>
                </a:rPr>
                <a:t>/ RESERVE AFFAIRS</a:t>
              </a:r>
            </a:p>
          </p:txBody>
        </p:sp>
      </p:grpSp>
      <p:sp>
        <p:nvSpPr>
          <p:cNvPr id="2" name="Slide Number Placeholder 1"/>
          <p:cNvSpPr>
            <a:spLocks noGrp="1"/>
          </p:cNvSpPr>
          <p:nvPr>
            <p:ph type="sldNum" sz="quarter" idx="4294967295"/>
          </p:nvPr>
        </p:nvSpPr>
        <p:spPr/>
        <p:txBody>
          <a:bodyPr/>
          <a:lstStyle/>
          <a:p>
            <a:fld id="{4A786214-ED55-496B-A5B2-9D52D3FCDF63}" type="slidenum">
              <a:rPr lang="en-US" altLang="en-US" smtClean="0"/>
              <a:pPr/>
              <a:t>9</a:t>
            </a:fld>
            <a:endParaRPr lang="en-US" altLang="en-US"/>
          </a:p>
        </p:txBody>
      </p:sp>
    </p:spTree>
    <p:extLst>
      <p:ext uri="{BB962C8B-B14F-4D97-AF65-F5344CB8AC3E}">
        <p14:creationId xmlns:p14="http://schemas.microsoft.com/office/powerpoint/2010/main" val="431113153"/>
      </p:ext>
    </p:extLst>
  </p:cSld>
  <p:clrMapOvr>
    <a:masterClrMapping/>
  </p:clrMapOvr>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0f774eea-d462-45fc-a2a7-b75e705b9c90">
      <Terms xmlns="http://schemas.microsoft.com/office/infopath/2007/PartnerControls"/>
    </lcf76f155ced4ddcb4097134ff3c332f>
    <TaxCatchAll xmlns="c8b23bf0-14a6-4515-af86-e78cc3fc176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B416541D4B5D4F8CE99F9E17EC40F0" ma:contentTypeVersion="14" ma:contentTypeDescription="Create a new document." ma:contentTypeScope="" ma:versionID="42621889411bd451ed696eee60943840">
  <xsd:schema xmlns:xsd="http://www.w3.org/2001/XMLSchema" xmlns:xs="http://www.w3.org/2001/XMLSchema" xmlns:p="http://schemas.microsoft.com/office/2006/metadata/properties" xmlns:ns1="http://schemas.microsoft.com/sharepoint/v3" xmlns:ns2="0f774eea-d462-45fc-a2a7-b75e705b9c90" xmlns:ns3="c8b23bf0-14a6-4515-af86-e78cc3fc1768" targetNamespace="http://schemas.microsoft.com/office/2006/metadata/properties" ma:root="true" ma:fieldsID="5f4a196ce3505b73461fd992fd1db798" ns1:_="" ns2:_="" ns3:_="">
    <xsd:import namespace="http://schemas.microsoft.com/sharepoint/v3"/>
    <xsd:import namespace="0f774eea-d462-45fc-a2a7-b75e705b9c90"/>
    <xsd:import namespace="c8b23bf0-14a6-4515-af86-e78cc3fc176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774eea-d462-45fc-a2a7-b75e705b9c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c7be36e-9551-4638-a550-39ad8744497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b23bf0-14a6-4515-af86-e78cc3fc1768"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32dc79f0-6936-4b84-a2e8-3fb122b45442}" ma:internalName="TaxCatchAll" ma:showField="CatchAllData" ma:web="c8b23bf0-14a6-4515-af86-e78cc3fc17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C47009-CD8E-4393-86C7-AA2287B2B07F}">
  <ds:schemaRefs>
    <ds:schemaRef ds:uri="http://schemas.microsoft.com/sharepoint/v3"/>
    <ds:schemaRef ds:uri="http://purl.org/dc/terms/"/>
    <ds:schemaRef ds:uri="e4dfa6fe-8237-41db-8922-4a6cbdd5c7b4"/>
    <ds:schemaRef ds:uri="http://schemas.microsoft.com/office/2006/documentManagement/types"/>
    <ds:schemaRef ds:uri="http://schemas.microsoft.com/office/infopath/2007/PartnerControls"/>
    <ds:schemaRef ds:uri="cb321ab7-ed18-4faf-8551-703fb3968813"/>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08D1258B-5EDB-438F-BB7F-5E469E449137}">
  <ds:schemaRefs>
    <ds:schemaRef ds:uri="http://schemas.microsoft.com/sharepoint/v3/contenttype/forms"/>
  </ds:schemaRefs>
</ds:datastoreItem>
</file>

<file path=customXml/itemProps3.xml><?xml version="1.0" encoding="utf-8"?>
<ds:datastoreItem xmlns:ds="http://schemas.openxmlformats.org/officeDocument/2006/customXml" ds:itemID="{B3F831F9-4327-4A36-9A94-FC065D654A98}"/>
</file>

<file path=docProps/app.xml><?xml version="1.0" encoding="utf-8"?>
<Properties xmlns="http://schemas.openxmlformats.org/officeDocument/2006/extended-properties" xmlns:vt="http://schemas.openxmlformats.org/officeDocument/2006/docPropsVTypes">
  <Template>2 Star Powerpoint Theme</Template>
  <TotalTime>311</TotalTime>
  <Words>2093</Words>
  <Application>Microsoft Office PowerPoint</Application>
  <PresentationFormat>On-screen Show (4:3)</PresentationFormat>
  <Paragraphs>351</Paragraphs>
  <Slides>17</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宋体</vt:lpstr>
      <vt:lpstr>Arial</vt:lpstr>
      <vt:lpstr>Baskerville Old Face</vt:lpstr>
      <vt:lpstr>Calibri</vt:lpstr>
      <vt:lpstr>Calibri Light</vt:lpstr>
      <vt:lpstr>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FY23/24 PSR Mission</vt:lpstr>
      <vt:lpstr>PowerPoint Presentation</vt:lpstr>
      <vt:lpstr>PowerPoint Presentation</vt:lpstr>
      <vt:lpstr>PowerPoint Presentation</vt:lpstr>
      <vt:lpstr>PSR and IMA Relations</vt:lpstr>
      <vt:lpstr>Rejection of Accession (ROA)</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Stephen.Reamy</dc:creator>
  <cp:lastModifiedBy>Torres Maj Juan J</cp:lastModifiedBy>
  <cp:revision>21</cp:revision>
  <cp:lastPrinted>2019-03-11T23:31:03Z</cp:lastPrinted>
  <dcterms:created xsi:type="dcterms:W3CDTF">2016-07-26T16:32:41Z</dcterms:created>
  <dcterms:modified xsi:type="dcterms:W3CDTF">2024-05-07T14:08:21Z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0x01010048B416541D4B5D4F8CE99F9E17EC40F0</vt:lpwstr>
  </property>
  <property fmtid="{D5CDD505-2E9C-101B-9397-08002B2CF9AE}" pid="3" name="MediaServiceImageTags">
    <vt:lpwstr/>
  </property>
</Properties>
</file>