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handoutMasterIdLst>
    <p:handoutMasterId r:id="rId34"/>
  </p:handoutMasterIdLst>
  <p:sldIdLst>
    <p:sldId id="256" r:id="rId5"/>
    <p:sldId id="347" r:id="rId6"/>
    <p:sldId id="350" r:id="rId7"/>
    <p:sldId id="351" r:id="rId8"/>
    <p:sldId id="352" r:id="rId9"/>
    <p:sldId id="1762" r:id="rId10"/>
    <p:sldId id="353" r:id="rId11"/>
    <p:sldId id="354" r:id="rId12"/>
    <p:sldId id="355" r:id="rId13"/>
    <p:sldId id="356" r:id="rId14"/>
    <p:sldId id="357" r:id="rId15"/>
    <p:sldId id="328" r:id="rId16"/>
    <p:sldId id="1761" r:id="rId17"/>
    <p:sldId id="343" r:id="rId18"/>
    <p:sldId id="375" r:id="rId19"/>
    <p:sldId id="360" r:id="rId20"/>
    <p:sldId id="370" r:id="rId21"/>
    <p:sldId id="371" r:id="rId22"/>
    <p:sldId id="369" r:id="rId23"/>
    <p:sldId id="366" r:id="rId24"/>
    <p:sldId id="334" r:id="rId25"/>
    <p:sldId id="1763" r:id="rId26"/>
    <p:sldId id="1764" r:id="rId27"/>
    <p:sldId id="1765" r:id="rId28"/>
    <p:sldId id="1766" r:id="rId29"/>
    <p:sldId id="372" r:id="rId30"/>
    <p:sldId id="373" r:id="rId31"/>
    <p:sldId id="325" r:id="rId3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CC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ast Maj Clayton J" userId="bb323650-8393-4119-a28e-9b02caf0fe4e" providerId="ADAL" clId="{A52ED729-E3F0-4B75-B299-0C0A326BBB61}"/>
    <pc:docChg chg="modSld">
      <pc:chgData name="East Maj Clayton J" userId="bb323650-8393-4119-a28e-9b02caf0fe4e" providerId="ADAL" clId="{A52ED729-E3F0-4B75-B299-0C0A326BBB61}" dt="2024-05-03T18:33:16.888" v="162" actId="6549"/>
      <pc:docMkLst>
        <pc:docMk/>
      </pc:docMkLst>
      <pc:sldChg chg="modSp mod">
        <pc:chgData name="East Maj Clayton J" userId="bb323650-8393-4119-a28e-9b02caf0fe4e" providerId="ADAL" clId="{A52ED729-E3F0-4B75-B299-0C0A326BBB61}" dt="2024-05-03T18:31:58.772" v="140" actId="1036"/>
        <pc:sldMkLst>
          <pc:docMk/>
          <pc:sldMk cId="287994512" sldId="352"/>
        </pc:sldMkLst>
        <pc:spChg chg="mod">
          <ac:chgData name="East Maj Clayton J" userId="bb323650-8393-4119-a28e-9b02caf0fe4e" providerId="ADAL" clId="{A52ED729-E3F0-4B75-B299-0C0A326BBB61}" dt="2024-05-03T18:31:58.772" v="140" actId="1036"/>
          <ac:spMkLst>
            <pc:docMk/>
            <pc:sldMk cId="287994512" sldId="352"/>
            <ac:spMk id="2" creationId="{00000000-0000-0000-0000-000000000000}"/>
          </ac:spMkLst>
        </pc:spChg>
        <pc:spChg chg="mod">
          <ac:chgData name="East Maj Clayton J" userId="bb323650-8393-4119-a28e-9b02caf0fe4e" providerId="ADAL" clId="{A52ED729-E3F0-4B75-B299-0C0A326BBB61}" dt="2024-05-03T18:29:29.124" v="21" actId="1038"/>
          <ac:spMkLst>
            <pc:docMk/>
            <pc:sldMk cId="287994512" sldId="352"/>
            <ac:spMk id="3" creationId="{4B5D6AEF-6CB5-E346-2160-68D64AB33F8B}"/>
          </ac:spMkLst>
        </pc:spChg>
        <pc:spChg chg="mod">
          <ac:chgData name="East Maj Clayton J" userId="bb323650-8393-4119-a28e-9b02caf0fe4e" providerId="ADAL" clId="{A52ED729-E3F0-4B75-B299-0C0A326BBB61}" dt="2024-05-03T18:31:31.045" v="134" actId="1036"/>
          <ac:spMkLst>
            <pc:docMk/>
            <pc:sldMk cId="287994512" sldId="352"/>
            <ac:spMk id="22" creationId="{00000000-0000-0000-0000-000000000000}"/>
          </ac:spMkLst>
        </pc:spChg>
        <pc:spChg chg="mod">
          <ac:chgData name="East Maj Clayton J" userId="bb323650-8393-4119-a28e-9b02caf0fe4e" providerId="ADAL" clId="{A52ED729-E3F0-4B75-B299-0C0A326BBB61}" dt="2024-05-03T18:29:29.124" v="21" actId="1038"/>
          <ac:spMkLst>
            <pc:docMk/>
            <pc:sldMk cId="287994512" sldId="352"/>
            <ac:spMk id="23" creationId="{00000000-0000-0000-0000-000000000000}"/>
          </ac:spMkLst>
        </pc:spChg>
        <pc:spChg chg="mod">
          <ac:chgData name="East Maj Clayton J" userId="bb323650-8393-4119-a28e-9b02caf0fe4e" providerId="ADAL" clId="{A52ED729-E3F0-4B75-B299-0C0A326BBB61}" dt="2024-05-03T18:31:31.045" v="134" actId="1036"/>
          <ac:spMkLst>
            <pc:docMk/>
            <pc:sldMk cId="287994512" sldId="352"/>
            <ac:spMk id="26" creationId="{00000000-0000-0000-0000-000000000000}"/>
          </ac:spMkLst>
        </pc:spChg>
        <pc:spChg chg="mod">
          <ac:chgData name="East Maj Clayton J" userId="bb323650-8393-4119-a28e-9b02caf0fe4e" providerId="ADAL" clId="{A52ED729-E3F0-4B75-B299-0C0A326BBB61}" dt="2024-05-03T18:29:29.124" v="21" actId="1038"/>
          <ac:spMkLst>
            <pc:docMk/>
            <pc:sldMk cId="287994512" sldId="352"/>
            <ac:spMk id="35" creationId="{00000000-0000-0000-0000-000000000000}"/>
          </ac:spMkLst>
        </pc:spChg>
        <pc:spChg chg="mod">
          <ac:chgData name="East Maj Clayton J" userId="bb323650-8393-4119-a28e-9b02caf0fe4e" providerId="ADAL" clId="{A52ED729-E3F0-4B75-B299-0C0A326BBB61}" dt="2024-05-03T18:31:31.045" v="134" actId="1036"/>
          <ac:spMkLst>
            <pc:docMk/>
            <pc:sldMk cId="287994512" sldId="352"/>
            <ac:spMk id="47" creationId="{3178DA48-C5E7-29ED-DF9A-E75F966FC815}"/>
          </ac:spMkLst>
        </pc:spChg>
        <pc:spChg chg="mod">
          <ac:chgData name="East Maj Clayton J" userId="bb323650-8393-4119-a28e-9b02caf0fe4e" providerId="ADAL" clId="{A52ED729-E3F0-4B75-B299-0C0A326BBB61}" dt="2024-05-03T18:31:31.045" v="134" actId="1036"/>
          <ac:spMkLst>
            <pc:docMk/>
            <pc:sldMk cId="287994512" sldId="352"/>
            <ac:spMk id="56" creationId="{84011A24-0F4A-73AC-2A33-61A8954AA733}"/>
          </ac:spMkLst>
        </pc:spChg>
        <pc:cxnChg chg="mod">
          <ac:chgData name="East Maj Clayton J" userId="bb323650-8393-4119-a28e-9b02caf0fe4e" providerId="ADAL" clId="{A52ED729-E3F0-4B75-B299-0C0A326BBB61}" dt="2024-05-03T18:31:17.764" v="104" actId="14100"/>
          <ac:cxnSpMkLst>
            <pc:docMk/>
            <pc:sldMk cId="287994512" sldId="352"/>
            <ac:cxnSpMk id="15" creationId="{00000000-0000-0000-0000-000000000000}"/>
          </ac:cxnSpMkLst>
        </pc:cxnChg>
        <pc:cxnChg chg="mod">
          <ac:chgData name="East Maj Clayton J" userId="bb323650-8393-4119-a28e-9b02caf0fe4e" providerId="ADAL" clId="{A52ED729-E3F0-4B75-B299-0C0A326BBB61}" dt="2024-05-03T18:31:02.788" v="101" actId="1036"/>
          <ac:cxnSpMkLst>
            <pc:docMk/>
            <pc:sldMk cId="287994512" sldId="352"/>
            <ac:cxnSpMk id="16" creationId="{61F0F028-4443-1C5A-DEA2-D6D2E0781036}"/>
          </ac:cxnSpMkLst>
        </pc:cxnChg>
        <pc:cxnChg chg="mod">
          <ac:chgData name="East Maj Clayton J" userId="bb323650-8393-4119-a28e-9b02caf0fe4e" providerId="ADAL" clId="{A52ED729-E3F0-4B75-B299-0C0A326BBB61}" dt="2024-05-03T18:29:21.583" v="14" actId="14100"/>
          <ac:cxnSpMkLst>
            <pc:docMk/>
            <pc:sldMk cId="287994512" sldId="352"/>
            <ac:cxnSpMk id="19" creationId="{00000000-0000-0000-0000-000000000000}"/>
          </ac:cxnSpMkLst>
        </pc:cxnChg>
        <pc:cxnChg chg="mod">
          <ac:chgData name="East Maj Clayton J" userId="bb323650-8393-4119-a28e-9b02caf0fe4e" providerId="ADAL" clId="{A52ED729-E3F0-4B75-B299-0C0A326BBB61}" dt="2024-05-03T18:31:11.629" v="102" actId="14100"/>
          <ac:cxnSpMkLst>
            <pc:docMk/>
            <pc:sldMk cId="287994512" sldId="352"/>
            <ac:cxnSpMk id="21" creationId="{00000000-0000-0000-0000-000000000000}"/>
          </ac:cxnSpMkLst>
        </pc:cxnChg>
        <pc:cxnChg chg="mod">
          <ac:chgData name="East Maj Clayton J" userId="bb323650-8393-4119-a28e-9b02caf0fe4e" providerId="ADAL" clId="{A52ED729-E3F0-4B75-B299-0C0A326BBB61}" dt="2024-05-03T18:31:17.764" v="104" actId="14100"/>
          <ac:cxnSpMkLst>
            <pc:docMk/>
            <pc:sldMk cId="287994512" sldId="352"/>
            <ac:cxnSpMk id="37" creationId="{00000000-0000-0000-0000-000000000000}"/>
          </ac:cxnSpMkLst>
        </pc:cxnChg>
      </pc:sldChg>
      <pc:sldChg chg="modSp mod">
        <pc:chgData name="East Maj Clayton J" userId="bb323650-8393-4119-a28e-9b02caf0fe4e" providerId="ADAL" clId="{A52ED729-E3F0-4B75-B299-0C0A326BBB61}" dt="2024-05-03T18:33:16.888" v="162" actId="6549"/>
        <pc:sldMkLst>
          <pc:docMk/>
          <pc:sldMk cId="559131885" sldId="1762"/>
        </pc:sldMkLst>
        <pc:spChg chg="mod">
          <ac:chgData name="East Maj Clayton J" userId="bb323650-8393-4119-a28e-9b02caf0fe4e" providerId="ADAL" clId="{A52ED729-E3F0-4B75-B299-0C0A326BBB61}" dt="2024-05-03T18:33:16.888" v="162" actId="6549"/>
          <ac:spMkLst>
            <pc:docMk/>
            <pc:sldMk cId="559131885" sldId="1762"/>
            <ac:spMk id="6" creationId="{DBF402EA-BF7D-8CD6-4EF3-067E0A495E75}"/>
          </ac:spMkLst>
        </pc:spChg>
      </pc:sldChg>
    </pc:docChg>
  </pc:docChgLst>
  <pc:docChgLst>
    <pc:chgData name="Mckay MSgt Joshua C" userId="908ab527-89b2-4b31-8610-2a319754dd90" providerId="ADAL" clId="{025C101E-253B-4C70-8EF8-AAB504260393}"/>
    <pc:docChg chg="undo custSel addSld delSld modSld sldOrd">
      <pc:chgData name="Mckay MSgt Joshua C" userId="908ab527-89b2-4b31-8610-2a319754dd90" providerId="ADAL" clId="{025C101E-253B-4C70-8EF8-AAB504260393}" dt="2024-05-05T19:20:50.797" v="3109" actId="20577"/>
      <pc:docMkLst>
        <pc:docMk/>
      </pc:docMkLst>
      <pc:sldChg chg="modSp mod">
        <pc:chgData name="Mckay MSgt Joshua C" userId="908ab527-89b2-4b31-8610-2a319754dd90" providerId="ADAL" clId="{025C101E-253B-4C70-8EF8-AAB504260393}" dt="2024-05-03T17:41:26.516" v="3089" actId="6549"/>
        <pc:sldMkLst>
          <pc:docMk/>
          <pc:sldMk cId="0" sldId="256"/>
        </pc:sldMkLst>
        <pc:spChg chg="mod">
          <ac:chgData name="Mckay MSgt Joshua C" userId="908ab527-89b2-4b31-8610-2a319754dd90" providerId="ADAL" clId="{025C101E-253B-4C70-8EF8-AAB504260393}" dt="2024-05-03T17:41:26.516" v="3089" actId="6549"/>
          <ac:spMkLst>
            <pc:docMk/>
            <pc:sldMk cId="0" sldId="256"/>
            <ac:spMk id="3078" creationId="{00000000-0000-0000-0000-000000000000}"/>
          </ac:spMkLst>
        </pc:spChg>
      </pc:sldChg>
      <pc:sldChg chg="ord">
        <pc:chgData name="Mckay MSgt Joshua C" userId="908ab527-89b2-4b31-8610-2a319754dd90" providerId="ADAL" clId="{025C101E-253B-4C70-8EF8-AAB504260393}" dt="2024-05-02T14:23:08.222" v="650"/>
        <pc:sldMkLst>
          <pc:docMk/>
          <pc:sldMk cId="2265977866" sldId="328"/>
        </pc:sldMkLst>
      </pc:sldChg>
      <pc:sldChg chg="addSp delSp modSp mod ord">
        <pc:chgData name="Mckay MSgt Joshua C" userId="908ab527-89b2-4b31-8610-2a319754dd90" providerId="ADAL" clId="{025C101E-253B-4C70-8EF8-AAB504260393}" dt="2024-05-02T21:33:16.510" v="2606" actId="20577"/>
        <pc:sldMkLst>
          <pc:docMk/>
          <pc:sldMk cId="3053726915" sldId="334"/>
        </pc:sldMkLst>
        <pc:spChg chg="add del mod">
          <ac:chgData name="Mckay MSgt Joshua C" userId="908ab527-89b2-4b31-8610-2a319754dd90" providerId="ADAL" clId="{025C101E-253B-4C70-8EF8-AAB504260393}" dt="2024-05-02T15:21:20.731" v="1541" actId="11529"/>
          <ac:spMkLst>
            <pc:docMk/>
            <pc:sldMk cId="3053726915" sldId="334"/>
            <ac:spMk id="2" creationId="{101E8478-4F90-1558-8F93-796F8B833700}"/>
          </ac:spMkLst>
        </pc:spChg>
        <pc:spChg chg="mod">
          <ac:chgData name="Mckay MSgt Joshua C" userId="908ab527-89b2-4b31-8610-2a319754dd90" providerId="ADAL" clId="{025C101E-253B-4C70-8EF8-AAB504260393}" dt="2024-05-02T21:33:16.510" v="2606" actId="20577"/>
          <ac:spMkLst>
            <pc:docMk/>
            <pc:sldMk cId="3053726915" sldId="334"/>
            <ac:spMk id="15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8:38:33.576" v="1956" actId="20577"/>
          <ac:spMkLst>
            <pc:docMk/>
            <pc:sldMk cId="3053726915" sldId="334"/>
            <ac:spMk id="4101" creationId="{00000000-0000-0000-0000-000000000000}"/>
          </ac:spMkLst>
        </pc:spChg>
      </pc:sldChg>
      <pc:sldChg chg="modSp add del mod">
        <pc:chgData name="Mckay MSgt Joshua C" userId="908ab527-89b2-4b31-8610-2a319754dd90" providerId="ADAL" clId="{025C101E-253B-4C70-8EF8-AAB504260393}" dt="2024-05-05T19:20:50.797" v="3109" actId="20577"/>
        <pc:sldMkLst>
          <pc:docMk/>
          <pc:sldMk cId="3382051130" sldId="343"/>
        </pc:sldMkLst>
        <pc:spChg chg="mod">
          <ac:chgData name="Mckay MSgt Joshua C" userId="908ab527-89b2-4b31-8610-2a319754dd90" providerId="ADAL" clId="{025C101E-253B-4C70-8EF8-AAB504260393}" dt="2024-05-05T19:20:50.797" v="3109" actId="20577"/>
          <ac:spMkLst>
            <pc:docMk/>
            <pc:sldMk cId="3382051130" sldId="343"/>
            <ac:spMk id="8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4-30T21:27:42.613" v="63" actId="20577"/>
          <ac:spMkLst>
            <pc:docMk/>
            <pc:sldMk cId="3382051130" sldId="343"/>
            <ac:spMk id="10" creationId="{00000000-0000-0000-0000-000000000000}"/>
          </ac:spMkLst>
        </pc:spChg>
        <pc:graphicFrameChg chg="mod">
          <ac:chgData name="Mckay MSgt Joshua C" userId="908ab527-89b2-4b31-8610-2a319754dd90" providerId="ADAL" clId="{025C101E-253B-4C70-8EF8-AAB504260393}" dt="2024-04-30T21:27:44.384" v="64"/>
          <ac:graphicFrameMkLst>
            <pc:docMk/>
            <pc:sldMk cId="3382051130" sldId="343"/>
            <ac:graphicFrameMk id="9" creationId="{00000000-0000-0000-0000-000000000000}"/>
          </ac:graphicFrameMkLst>
        </pc:graphicFrameChg>
      </pc:sldChg>
      <pc:sldChg chg="modSp del mod">
        <pc:chgData name="Mckay MSgt Joshua C" userId="908ab527-89b2-4b31-8610-2a319754dd90" providerId="ADAL" clId="{025C101E-253B-4C70-8EF8-AAB504260393}" dt="2024-04-30T21:35:54.804" v="107" actId="47"/>
        <pc:sldMkLst>
          <pc:docMk/>
          <pc:sldMk cId="878296408" sldId="346"/>
        </pc:sldMkLst>
        <pc:spChg chg="mod">
          <ac:chgData name="Mckay MSgt Joshua C" userId="908ab527-89b2-4b31-8610-2a319754dd90" providerId="ADAL" clId="{025C101E-253B-4C70-8EF8-AAB504260393}" dt="2024-04-30T21:33:01.656" v="104" actId="20577"/>
          <ac:spMkLst>
            <pc:docMk/>
            <pc:sldMk cId="878296408" sldId="346"/>
            <ac:spMk id="4101" creationId="{00000000-0000-0000-0000-000000000000}"/>
          </ac:spMkLst>
        </pc:spChg>
      </pc:sldChg>
      <pc:sldChg chg="modSp mod">
        <pc:chgData name="Mckay MSgt Joshua C" userId="908ab527-89b2-4b31-8610-2a319754dd90" providerId="ADAL" clId="{025C101E-253B-4C70-8EF8-AAB504260393}" dt="2024-05-05T19:17:08.164" v="3107" actId="20577"/>
        <pc:sldMkLst>
          <pc:docMk/>
          <pc:sldMk cId="1956643084" sldId="347"/>
        </pc:sldMkLst>
        <pc:spChg chg="mod">
          <ac:chgData name="Mckay MSgt Joshua C" userId="908ab527-89b2-4b31-8610-2a319754dd90" providerId="ADAL" clId="{025C101E-253B-4C70-8EF8-AAB504260393}" dt="2024-05-05T19:17:08.164" v="3107" actId="20577"/>
          <ac:spMkLst>
            <pc:docMk/>
            <pc:sldMk cId="1956643084" sldId="347"/>
            <ac:spMk id="10" creationId="{00000000-0000-0000-0000-000000000000}"/>
          </ac:spMkLst>
        </pc:spChg>
      </pc:sldChg>
      <pc:sldChg chg="addSp delSp modSp mod">
        <pc:chgData name="Mckay MSgt Joshua C" userId="908ab527-89b2-4b31-8610-2a319754dd90" providerId="ADAL" clId="{025C101E-253B-4C70-8EF8-AAB504260393}" dt="2024-05-02T14:17:19.843" v="599" actId="14100"/>
        <pc:sldMkLst>
          <pc:docMk/>
          <pc:sldMk cId="287994512" sldId="352"/>
        </pc:sldMkLst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2" creationId="{00000000-0000-0000-0000-000000000000}"/>
          </ac:spMkLst>
        </pc:spChg>
        <pc:spChg chg="add mod">
          <ac:chgData name="Mckay MSgt Joshua C" userId="908ab527-89b2-4b31-8610-2a319754dd90" providerId="ADAL" clId="{025C101E-253B-4C70-8EF8-AAB504260393}" dt="2024-05-02T14:02:12.985" v="486" actId="1076"/>
          <ac:spMkLst>
            <pc:docMk/>
            <pc:sldMk cId="287994512" sldId="352"/>
            <ac:spMk id="3" creationId="{4B5D6AEF-6CB5-E346-2160-68D64AB33F8B}"/>
          </ac:spMkLst>
        </pc:spChg>
        <pc:spChg chg="mod">
          <ac:chgData name="Mckay MSgt Joshua C" userId="908ab527-89b2-4b31-8610-2a319754dd90" providerId="ADAL" clId="{025C101E-253B-4C70-8EF8-AAB504260393}" dt="2024-05-02T14:06:01.964" v="524" actId="20577"/>
          <ac:spMkLst>
            <pc:docMk/>
            <pc:sldMk cId="287994512" sldId="352"/>
            <ac:spMk id="22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12.985" v="486" actId="1076"/>
          <ac:spMkLst>
            <pc:docMk/>
            <pc:sldMk cId="287994512" sldId="352"/>
            <ac:spMk id="23" creationId="{00000000-0000-0000-0000-000000000000}"/>
          </ac:spMkLst>
        </pc:spChg>
        <pc:spChg chg="del mod">
          <ac:chgData name="Mckay MSgt Joshua C" userId="908ab527-89b2-4b31-8610-2a319754dd90" providerId="ADAL" clId="{025C101E-253B-4C70-8EF8-AAB504260393}" dt="2024-05-02T13:38:22.558" v="201" actId="21"/>
          <ac:spMkLst>
            <pc:docMk/>
            <pc:sldMk cId="287994512" sldId="352"/>
            <ac:spMk id="24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32.965" v="488" actId="1076"/>
          <ac:spMkLst>
            <pc:docMk/>
            <pc:sldMk cId="287994512" sldId="352"/>
            <ac:spMk id="25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6:12.846" v="536" actId="20577"/>
          <ac:spMkLst>
            <pc:docMk/>
            <pc:sldMk cId="287994512" sldId="352"/>
            <ac:spMk id="26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27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28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31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32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33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12.985" v="486" actId="1076"/>
          <ac:spMkLst>
            <pc:docMk/>
            <pc:sldMk cId="287994512" sldId="352"/>
            <ac:spMk id="35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4:02:28.809" v="487" actId="1076"/>
          <ac:spMkLst>
            <pc:docMk/>
            <pc:sldMk cId="287994512" sldId="352"/>
            <ac:spMk id="36" creationId="{00000000-0000-0000-0000-000000000000}"/>
          </ac:spMkLst>
        </pc:spChg>
        <pc:spChg chg="add del">
          <ac:chgData name="Mckay MSgt Joshua C" userId="908ab527-89b2-4b31-8610-2a319754dd90" providerId="ADAL" clId="{025C101E-253B-4C70-8EF8-AAB504260393}" dt="2024-05-02T14:02:58.812" v="492" actId="22"/>
          <ac:spMkLst>
            <pc:docMk/>
            <pc:sldMk cId="287994512" sldId="352"/>
            <ac:spMk id="46" creationId="{56A742B3-89D4-4A0C-E368-9CD47C5975B5}"/>
          </ac:spMkLst>
        </pc:spChg>
        <pc:spChg chg="add mod">
          <ac:chgData name="Mckay MSgt Joshua C" userId="908ab527-89b2-4b31-8610-2a319754dd90" providerId="ADAL" clId="{025C101E-253B-4C70-8EF8-AAB504260393}" dt="2024-05-02T14:15:06.109" v="578" actId="1076"/>
          <ac:spMkLst>
            <pc:docMk/>
            <pc:sldMk cId="287994512" sldId="352"/>
            <ac:spMk id="47" creationId="{3178DA48-C5E7-29ED-DF9A-E75F966FC815}"/>
          </ac:spMkLst>
        </pc:spChg>
        <pc:spChg chg="add mod">
          <ac:chgData name="Mckay MSgt Joshua C" userId="908ab527-89b2-4b31-8610-2a319754dd90" providerId="ADAL" clId="{025C101E-253B-4C70-8EF8-AAB504260393}" dt="2024-05-02T14:17:07.842" v="598" actId="207"/>
          <ac:spMkLst>
            <pc:docMk/>
            <pc:sldMk cId="287994512" sldId="352"/>
            <ac:spMk id="56" creationId="{84011A24-0F4A-73AC-2A33-61A8954AA733}"/>
          </ac:spMkLst>
        </pc:spChg>
        <pc:picChg chg="mod">
          <ac:chgData name="Mckay MSgt Joshua C" userId="908ab527-89b2-4b31-8610-2a319754dd90" providerId="ADAL" clId="{025C101E-253B-4C70-8EF8-AAB504260393}" dt="2024-05-02T14:02:07.212" v="485" actId="1076"/>
          <ac:picMkLst>
            <pc:docMk/>
            <pc:sldMk cId="287994512" sldId="352"/>
            <ac:picMk id="7170" creationId="{00000000-0000-0000-0000-000000000000}"/>
          </ac:picMkLst>
        </pc:picChg>
        <pc:cxnChg chg="add del mod">
          <ac:chgData name="Mckay MSgt Joshua C" userId="908ab527-89b2-4b31-8610-2a319754dd90" providerId="ADAL" clId="{025C101E-253B-4C70-8EF8-AAB504260393}" dt="2024-05-02T14:02:40.661" v="489" actId="478"/>
          <ac:cxnSpMkLst>
            <pc:docMk/>
            <pc:sldMk cId="287994512" sldId="352"/>
            <ac:cxnSpMk id="5" creationId="{934259C0-2D73-8678-F1AF-2DF2ED8321C1}"/>
          </ac:cxnSpMkLst>
        </pc:cxnChg>
        <pc:cxnChg chg="mod">
          <ac:chgData name="Mckay MSgt Joshua C" userId="908ab527-89b2-4b31-8610-2a319754dd90" providerId="ADAL" clId="{025C101E-253B-4C70-8EF8-AAB504260393}" dt="2024-05-02T14:17:19.843" v="599" actId="14100"/>
          <ac:cxnSpMkLst>
            <pc:docMk/>
            <pc:sldMk cId="287994512" sldId="352"/>
            <ac:cxnSpMk id="14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15:39.543" v="586" actId="1076"/>
          <ac:cxnSpMkLst>
            <pc:docMk/>
            <pc:sldMk cId="287994512" sldId="352"/>
            <ac:cxnSpMk id="15" creationId="{00000000-0000-0000-0000-000000000000}"/>
          </ac:cxnSpMkLst>
        </pc:cxnChg>
        <pc:cxnChg chg="add mod">
          <ac:chgData name="Mckay MSgt Joshua C" userId="908ab527-89b2-4b31-8610-2a319754dd90" providerId="ADAL" clId="{025C101E-253B-4C70-8EF8-AAB504260393}" dt="2024-05-02T14:15:23.609" v="582" actId="14100"/>
          <ac:cxnSpMkLst>
            <pc:docMk/>
            <pc:sldMk cId="287994512" sldId="352"/>
            <ac:cxnSpMk id="16" creationId="{61F0F028-4443-1C5A-DEA2-D6D2E0781036}"/>
          </ac:cxnSpMkLst>
        </pc:cxnChg>
        <pc:cxnChg chg="del mod">
          <ac:chgData name="Mckay MSgt Joshua C" userId="908ab527-89b2-4b31-8610-2a319754dd90" providerId="ADAL" clId="{025C101E-253B-4C70-8EF8-AAB504260393}" dt="2024-05-02T13:39:19.080" v="210" actId="478"/>
          <ac:cxnSpMkLst>
            <pc:docMk/>
            <pc:sldMk cId="287994512" sldId="352"/>
            <ac:cxnSpMk id="17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3:38:38.083" v="204" actId="1076"/>
          <ac:cxnSpMkLst>
            <pc:docMk/>
            <pc:sldMk cId="287994512" sldId="352"/>
            <ac:cxnSpMk id="18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3:38:38.083" v="204" actId="1076"/>
          <ac:cxnSpMkLst>
            <pc:docMk/>
            <pc:sldMk cId="287994512" sldId="352"/>
            <ac:cxnSpMk id="20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02:32.965" v="488" actId="1076"/>
          <ac:cxnSpMkLst>
            <pc:docMk/>
            <pc:sldMk cId="287994512" sldId="352"/>
            <ac:cxnSpMk id="21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05:15.442" v="509" actId="14100"/>
          <ac:cxnSpMkLst>
            <pc:docMk/>
            <pc:sldMk cId="287994512" sldId="352"/>
            <ac:cxnSpMk id="29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05:21.522" v="510" actId="14100"/>
          <ac:cxnSpMkLst>
            <pc:docMk/>
            <pc:sldMk cId="287994512" sldId="352"/>
            <ac:cxnSpMk id="30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05:05.961" v="507" actId="1076"/>
          <ac:cxnSpMkLst>
            <pc:docMk/>
            <pc:sldMk cId="287994512" sldId="352"/>
            <ac:cxnSpMk id="34" creationId="{00000000-0000-0000-0000-000000000000}"/>
          </ac:cxnSpMkLst>
        </pc:cxnChg>
        <pc:cxnChg chg="mod">
          <ac:chgData name="Mckay MSgt Joshua C" userId="908ab527-89b2-4b31-8610-2a319754dd90" providerId="ADAL" clId="{025C101E-253B-4C70-8EF8-AAB504260393}" dt="2024-05-02T14:15:35.638" v="585" actId="14100"/>
          <ac:cxnSpMkLst>
            <pc:docMk/>
            <pc:sldMk cId="287994512" sldId="352"/>
            <ac:cxnSpMk id="37" creationId="{00000000-0000-0000-0000-000000000000}"/>
          </ac:cxnSpMkLst>
        </pc:cxnChg>
      </pc:sldChg>
      <pc:sldChg chg="modSp mod">
        <pc:chgData name="Mckay MSgt Joshua C" userId="908ab527-89b2-4b31-8610-2a319754dd90" providerId="ADAL" clId="{025C101E-253B-4C70-8EF8-AAB504260393}" dt="2024-05-02T14:22:21.149" v="646" actId="20577"/>
        <pc:sldMkLst>
          <pc:docMk/>
          <pc:sldMk cId="3594072693" sldId="356"/>
        </pc:sldMkLst>
        <pc:spChg chg="mod">
          <ac:chgData name="Mckay MSgt Joshua C" userId="908ab527-89b2-4b31-8610-2a319754dd90" providerId="ADAL" clId="{025C101E-253B-4C70-8EF8-AAB504260393}" dt="2024-05-02T14:22:21.149" v="646" actId="20577"/>
          <ac:spMkLst>
            <pc:docMk/>
            <pc:sldMk cId="3594072693" sldId="356"/>
            <ac:spMk id="7" creationId="{00000000-0000-0000-0000-000000000000}"/>
          </ac:spMkLst>
        </pc:spChg>
      </pc:sldChg>
      <pc:sldChg chg="ord">
        <pc:chgData name="Mckay MSgt Joshua C" userId="908ab527-89b2-4b31-8610-2a319754dd90" providerId="ADAL" clId="{025C101E-253B-4C70-8EF8-AAB504260393}" dt="2024-05-02T14:22:47.587" v="648"/>
        <pc:sldMkLst>
          <pc:docMk/>
          <pc:sldMk cId="2733066705" sldId="357"/>
        </pc:sldMkLst>
      </pc:sldChg>
      <pc:sldChg chg="modSp mod">
        <pc:chgData name="Mckay MSgt Joshua C" userId="908ab527-89b2-4b31-8610-2a319754dd90" providerId="ADAL" clId="{025C101E-253B-4C70-8EF8-AAB504260393}" dt="2024-05-02T18:21:16.480" v="1923" actId="20577"/>
        <pc:sldMkLst>
          <pc:docMk/>
          <pc:sldMk cId="3791311477" sldId="360"/>
        </pc:sldMkLst>
        <pc:spChg chg="mod">
          <ac:chgData name="Mckay MSgt Joshua C" userId="908ab527-89b2-4b31-8610-2a319754dd90" providerId="ADAL" clId="{025C101E-253B-4C70-8EF8-AAB504260393}" dt="2024-05-02T18:21:16.480" v="1923" actId="20577"/>
          <ac:spMkLst>
            <pc:docMk/>
            <pc:sldMk cId="3791311477" sldId="360"/>
            <ac:spMk id="8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8:10:21.847" v="1633" actId="255"/>
          <ac:spMkLst>
            <pc:docMk/>
            <pc:sldMk cId="3791311477" sldId="360"/>
            <ac:spMk id="4101" creationId="{00000000-0000-0000-0000-000000000000}"/>
          </ac:spMkLst>
        </pc:spChg>
      </pc:sldChg>
      <pc:sldChg chg="addSp modSp mod">
        <pc:chgData name="Mckay MSgt Joshua C" userId="908ab527-89b2-4b31-8610-2a319754dd90" providerId="ADAL" clId="{025C101E-253B-4C70-8EF8-AAB504260393}" dt="2024-05-02T14:33:39.815" v="752" actId="20577"/>
        <pc:sldMkLst>
          <pc:docMk/>
          <pc:sldMk cId="2454029915" sldId="369"/>
        </pc:sldMkLst>
        <pc:spChg chg="mod">
          <ac:chgData name="Mckay MSgt Joshua C" userId="908ab527-89b2-4b31-8610-2a319754dd90" providerId="ADAL" clId="{025C101E-253B-4C70-8EF8-AAB504260393}" dt="2024-05-02T14:33:39.815" v="752" actId="20577"/>
          <ac:spMkLst>
            <pc:docMk/>
            <pc:sldMk cId="2454029915" sldId="369"/>
            <ac:spMk id="2" creationId="{00000000-0000-0000-0000-000000000000}"/>
          </ac:spMkLst>
        </pc:spChg>
        <pc:cxnChg chg="add mod">
          <ac:chgData name="Mckay MSgt Joshua C" userId="908ab527-89b2-4b31-8610-2a319754dd90" providerId="ADAL" clId="{025C101E-253B-4C70-8EF8-AAB504260393}" dt="2024-05-02T14:33:19.999" v="740" actId="1582"/>
          <ac:cxnSpMkLst>
            <pc:docMk/>
            <pc:sldMk cId="2454029915" sldId="369"/>
            <ac:cxnSpMk id="4" creationId="{0B5D1A4C-71A0-46E4-9386-AAFC983CEC27}"/>
          </ac:cxnSpMkLst>
        </pc:cxnChg>
      </pc:sldChg>
      <pc:sldChg chg="modSp mod">
        <pc:chgData name="Mckay MSgt Joshua C" userId="908ab527-89b2-4b31-8610-2a319754dd90" providerId="ADAL" clId="{025C101E-253B-4C70-8EF8-AAB504260393}" dt="2024-05-02T21:47:19.181" v="3031" actId="255"/>
        <pc:sldMkLst>
          <pc:docMk/>
          <pc:sldMk cId="1532231201" sldId="373"/>
        </pc:sldMkLst>
        <pc:spChg chg="mod">
          <ac:chgData name="Mckay MSgt Joshua C" userId="908ab527-89b2-4b31-8610-2a319754dd90" providerId="ADAL" clId="{025C101E-253B-4C70-8EF8-AAB504260393}" dt="2024-05-02T21:47:19.181" v="3031" actId="255"/>
          <ac:spMkLst>
            <pc:docMk/>
            <pc:sldMk cId="1532231201" sldId="373"/>
            <ac:spMk id="2" creationId="{00000000-0000-0000-0000-000000000000}"/>
          </ac:spMkLst>
        </pc:spChg>
      </pc:sldChg>
      <pc:sldChg chg="modSp add mod">
        <pc:chgData name="Mckay MSgt Joshua C" userId="908ab527-89b2-4b31-8610-2a319754dd90" providerId="ADAL" clId="{025C101E-253B-4C70-8EF8-AAB504260393}" dt="2024-05-02T18:10:36.947" v="1634" actId="255"/>
        <pc:sldMkLst>
          <pc:docMk/>
          <pc:sldMk cId="3698547909" sldId="375"/>
        </pc:sldMkLst>
        <pc:spChg chg="mod">
          <ac:chgData name="Mckay MSgt Joshua C" userId="908ab527-89b2-4b31-8610-2a319754dd90" providerId="ADAL" clId="{025C101E-253B-4C70-8EF8-AAB504260393}" dt="2024-04-30T21:36:57.159" v="122" actId="20577"/>
          <ac:spMkLst>
            <pc:docMk/>
            <pc:sldMk cId="3698547909" sldId="375"/>
            <ac:spMk id="3" creationId="{491999B5-FD78-2AA0-9F8D-518AA934B6F9}"/>
          </ac:spMkLst>
        </pc:spChg>
        <pc:spChg chg="mod">
          <ac:chgData name="Mckay MSgt Joshua C" userId="908ab527-89b2-4b31-8610-2a319754dd90" providerId="ADAL" clId="{025C101E-253B-4C70-8EF8-AAB504260393}" dt="2024-05-02T18:10:36.947" v="1634" actId="255"/>
          <ac:spMkLst>
            <pc:docMk/>
            <pc:sldMk cId="3698547909" sldId="375"/>
            <ac:spMk id="4101" creationId="{00000000-0000-0000-0000-000000000000}"/>
          </ac:spMkLst>
        </pc:spChg>
        <pc:graphicFrameChg chg="mod modGraphic">
          <ac:chgData name="Mckay MSgt Joshua C" userId="908ab527-89b2-4b31-8610-2a319754dd90" providerId="ADAL" clId="{025C101E-253B-4C70-8EF8-AAB504260393}" dt="2024-04-30T21:37:08.873" v="123" actId="255"/>
          <ac:graphicFrameMkLst>
            <pc:docMk/>
            <pc:sldMk cId="3698547909" sldId="375"/>
            <ac:graphicFrameMk id="2" creationId="{00000000-0000-0000-0000-000000000000}"/>
          </ac:graphicFrameMkLst>
        </pc:graphicFrameChg>
      </pc:sldChg>
      <pc:sldChg chg="del">
        <pc:chgData name="Mckay MSgt Joshua C" userId="908ab527-89b2-4b31-8610-2a319754dd90" providerId="ADAL" clId="{025C101E-253B-4C70-8EF8-AAB504260393}" dt="2024-04-30T21:36:04.688" v="108" actId="47"/>
        <pc:sldMkLst>
          <pc:docMk/>
          <pc:sldMk cId="4163391356" sldId="375"/>
        </pc:sldMkLst>
      </pc:sldChg>
      <pc:sldChg chg="del">
        <pc:chgData name="Mckay MSgt Joshua C" userId="908ab527-89b2-4b31-8610-2a319754dd90" providerId="ADAL" clId="{025C101E-253B-4C70-8EF8-AAB504260393}" dt="2024-04-30T21:04:24.866" v="1" actId="47"/>
        <pc:sldMkLst>
          <pc:docMk/>
          <pc:sldMk cId="730549518" sldId="542"/>
        </pc:sldMkLst>
      </pc:sldChg>
      <pc:sldChg chg="add del">
        <pc:chgData name="Mckay MSgt Joshua C" userId="908ab527-89b2-4b31-8610-2a319754dd90" providerId="ADAL" clId="{025C101E-253B-4C70-8EF8-AAB504260393}" dt="2024-05-02T13:45:32.266" v="245" actId="47"/>
        <pc:sldMkLst>
          <pc:docMk/>
          <pc:sldMk cId="3694397646" sldId="1526"/>
        </pc:sldMkLst>
      </pc:sldChg>
      <pc:sldChg chg="add">
        <pc:chgData name="Mckay MSgt Joshua C" userId="908ab527-89b2-4b31-8610-2a319754dd90" providerId="ADAL" clId="{025C101E-253B-4C70-8EF8-AAB504260393}" dt="2024-04-30T21:04:23.026" v="0"/>
        <pc:sldMkLst>
          <pc:docMk/>
          <pc:sldMk cId="3728317781" sldId="1761"/>
        </pc:sldMkLst>
      </pc:sldChg>
      <pc:sldChg chg="addSp delSp modSp add mod modClrScheme chgLayout">
        <pc:chgData name="Mckay MSgt Joshua C" userId="908ab527-89b2-4b31-8610-2a319754dd90" providerId="ADAL" clId="{025C101E-253B-4C70-8EF8-AAB504260393}" dt="2024-05-02T14:19:39.295" v="613" actId="113"/>
        <pc:sldMkLst>
          <pc:docMk/>
          <pc:sldMk cId="559131885" sldId="1762"/>
        </pc:sldMkLst>
        <pc:spChg chg="del">
          <ac:chgData name="Mckay MSgt Joshua C" userId="908ab527-89b2-4b31-8610-2a319754dd90" providerId="ADAL" clId="{025C101E-253B-4C70-8EF8-AAB504260393}" dt="2024-05-02T13:44:05.274" v="231" actId="478"/>
          <ac:spMkLst>
            <pc:docMk/>
            <pc:sldMk cId="559131885" sldId="1762"/>
            <ac:spMk id="2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3" creationId="{4B5D6AEF-6CB5-E346-2160-68D64AB33F8B}"/>
          </ac:spMkLst>
        </pc:spChg>
        <pc:spChg chg="add mod">
          <ac:chgData name="Mckay MSgt Joshua C" userId="908ab527-89b2-4b31-8610-2a319754dd90" providerId="ADAL" clId="{025C101E-253B-4C70-8EF8-AAB504260393}" dt="2024-05-02T14:19:39.295" v="613" actId="113"/>
          <ac:spMkLst>
            <pc:docMk/>
            <pc:sldMk cId="559131885" sldId="1762"/>
            <ac:spMk id="6" creationId="{DBF402EA-BF7D-8CD6-4EF3-067E0A495E75}"/>
          </ac:spMkLst>
        </pc:spChg>
        <pc:spChg chg="del">
          <ac:chgData name="Mckay MSgt Joshua C" userId="908ab527-89b2-4b31-8610-2a319754dd90" providerId="ADAL" clId="{025C101E-253B-4C70-8EF8-AAB504260393}" dt="2024-05-02T13:44:05.274" v="231" actId="478"/>
          <ac:spMkLst>
            <pc:docMk/>
            <pc:sldMk cId="559131885" sldId="1762"/>
            <ac:spMk id="22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23" creationId="{00000000-0000-0000-0000-000000000000}"/>
          </ac:spMkLst>
        </pc:spChg>
        <pc:spChg chg="del mod">
          <ac:chgData name="Mckay MSgt Joshua C" userId="908ab527-89b2-4b31-8610-2a319754dd90" providerId="ADAL" clId="{025C101E-253B-4C70-8EF8-AAB504260393}" dt="2024-05-02T13:44:09.049" v="233" actId="478"/>
          <ac:spMkLst>
            <pc:docMk/>
            <pc:sldMk cId="559131885" sldId="1762"/>
            <ac:spMk id="25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26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27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28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31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4:05.274" v="231" actId="478"/>
          <ac:spMkLst>
            <pc:docMk/>
            <pc:sldMk cId="559131885" sldId="1762"/>
            <ac:spMk id="32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33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4:02.793" v="230" actId="478"/>
          <ac:spMkLst>
            <pc:docMk/>
            <pc:sldMk cId="559131885" sldId="1762"/>
            <ac:spMk id="35" creationId="{00000000-0000-0000-0000-000000000000}"/>
          </ac:spMkLst>
        </pc:spChg>
        <pc:spChg chg="del">
          <ac:chgData name="Mckay MSgt Joshua C" userId="908ab527-89b2-4b31-8610-2a319754dd90" providerId="ADAL" clId="{025C101E-253B-4C70-8EF8-AAB504260393}" dt="2024-05-02T13:43:58.904" v="229" actId="478"/>
          <ac:spMkLst>
            <pc:docMk/>
            <pc:sldMk cId="559131885" sldId="1762"/>
            <ac:spMk id="36" creationId="{00000000-0000-0000-0000-000000000000}"/>
          </ac:spMkLst>
        </pc:spChg>
        <pc:spChg chg="mod ord">
          <ac:chgData name="Mckay MSgt Joshua C" userId="908ab527-89b2-4b31-8610-2a319754dd90" providerId="ADAL" clId="{025C101E-253B-4C70-8EF8-AAB504260393}" dt="2024-05-02T13:45:12.733" v="242" actId="20577"/>
          <ac:spMkLst>
            <pc:docMk/>
            <pc:sldMk cId="559131885" sldId="1762"/>
            <ac:spMk id="4101" creationId="{00000000-0000-0000-0000-000000000000}"/>
          </ac:spMkLst>
        </pc:spChg>
        <pc:spChg chg="mod ord">
          <ac:chgData name="Mckay MSgt Joshua C" userId="908ab527-89b2-4b31-8610-2a319754dd90" providerId="ADAL" clId="{025C101E-253B-4C70-8EF8-AAB504260393}" dt="2024-05-02T13:44:25.881" v="235" actId="700"/>
          <ac:spMkLst>
            <pc:docMk/>
            <pc:sldMk cId="559131885" sldId="1762"/>
            <ac:spMk id="7172" creationId="{00000000-0000-0000-0000-000000000000}"/>
          </ac:spMkLst>
        </pc:spChg>
        <pc:cxnChg chg="del mod">
          <ac:chgData name="Mckay MSgt Joshua C" userId="908ab527-89b2-4b31-8610-2a319754dd90" providerId="ADAL" clId="{025C101E-253B-4C70-8EF8-AAB504260393}" dt="2024-05-02T13:44:05.274" v="231" actId="478"/>
          <ac:cxnSpMkLst>
            <pc:docMk/>
            <pc:sldMk cId="559131885" sldId="1762"/>
            <ac:cxnSpMk id="5" creationId="{934259C0-2D73-8678-F1AF-2DF2ED8321C1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14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15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16" creationId="{61F0F028-4443-1C5A-DEA2-D6D2E0781036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18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19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20" creationId="{00000000-0000-0000-0000-000000000000}"/>
          </ac:cxnSpMkLst>
        </pc:cxnChg>
        <pc:cxnChg chg="del mod">
          <ac:chgData name="Mckay MSgt Joshua C" userId="908ab527-89b2-4b31-8610-2a319754dd90" providerId="ADAL" clId="{025C101E-253B-4C70-8EF8-AAB504260393}" dt="2024-05-02T13:44:05.274" v="231" actId="478"/>
          <ac:cxnSpMkLst>
            <pc:docMk/>
            <pc:sldMk cId="559131885" sldId="1762"/>
            <ac:cxnSpMk id="21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29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30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34" creationId="{00000000-0000-0000-0000-000000000000}"/>
          </ac:cxnSpMkLst>
        </pc:cxnChg>
        <pc:cxnChg chg="del">
          <ac:chgData name="Mckay MSgt Joshua C" userId="908ab527-89b2-4b31-8610-2a319754dd90" providerId="ADAL" clId="{025C101E-253B-4C70-8EF8-AAB504260393}" dt="2024-05-02T13:43:58.904" v="229" actId="478"/>
          <ac:cxnSpMkLst>
            <pc:docMk/>
            <pc:sldMk cId="559131885" sldId="1762"/>
            <ac:cxnSpMk id="37" creationId="{00000000-0000-0000-0000-000000000000}"/>
          </ac:cxnSpMkLst>
        </pc:cxnChg>
      </pc:sldChg>
      <pc:sldChg chg="addSp delSp modSp add mod ord">
        <pc:chgData name="Mckay MSgt Joshua C" userId="908ab527-89b2-4b31-8610-2a319754dd90" providerId="ADAL" clId="{025C101E-253B-4C70-8EF8-AAB504260393}" dt="2024-05-03T17:42:47.945" v="3092" actId="1076"/>
        <pc:sldMkLst>
          <pc:docMk/>
          <pc:sldMk cId="1514227858" sldId="1763"/>
        </pc:sldMkLst>
        <pc:spChg chg="add mod">
          <ac:chgData name="Mckay MSgt Joshua C" userId="908ab527-89b2-4b31-8610-2a319754dd90" providerId="ADAL" clId="{025C101E-253B-4C70-8EF8-AAB504260393}" dt="2024-05-02T21:20:43.723" v="2325" actId="20577"/>
          <ac:spMkLst>
            <pc:docMk/>
            <pc:sldMk cId="1514227858" sldId="1763"/>
            <ac:spMk id="3" creationId="{74705058-880F-E657-BC5A-B78000685AC3}"/>
          </ac:spMkLst>
        </pc:spChg>
        <pc:spChg chg="add del mod">
          <ac:chgData name="Mckay MSgt Joshua C" userId="908ab527-89b2-4b31-8610-2a319754dd90" providerId="ADAL" clId="{025C101E-253B-4C70-8EF8-AAB504260393}" dt="2024-05-02T21:19:39.940" v="2296" actId="11529"/>
          <ac:spMkLst>
            <pc:docMk/>
            <pc:sldMk cId="1514227858" sldId="1763"/>
            <ac:spMk id="4" creationId="{A4D5215B-7306-3A4D-55DA-A3E210C5B474}"/>
          </ac:spMkLst>
        </pc:spChg>
        <pc:spChg chg="add del mod">
          <ac:chgData name="Mckay MSgt Joshua C" userId="908ab527-89b2-4b31-8610-2a319754dd90" providerId="ADAL" clId="{025C101E-253B-4C70-8EF8-AAB504260393}" dt="2024-05-02T19:01:06.241" v="1959" actId="1957"/>
          <ac:spMkLst>
            <pc:docMk/>
            <pc:sldMk cId="1514227858" sldId="1763"/>
            <ac:spMk id="4" creationId="{F9B9DC80-031C-ADB1-C94F-85B26F3E1D5F}"/>
          </ac:spMkLst>
        </pc:spChg>
        <pc:spChg chg="add del mod">
          <ac:chgData name="Mckay MSgt Joshua C" userId="908ab527-89b2-4b31-8610-2a319754dd90" providerId="ADAL" clId="{025C101E-253B-4C70-8EF8-AAB504260393}" dt="2024-05-02T20:07:44.010" v="1982" actId="22"/>
          <ac:spMkLst>
            <pc:docMk/>
            <pc:sldMk cId="1514227858" sldId="1763"/>
            <ac:spMk id="9" creationId="{C183846A-4EB5-E305-30D4-CC6B83EB7A7E}"/>
          </ac:spMkLst>
        </pc:spChg>
        <pc:spChg chg="del mod">
          <ac:chgData name="Mckay MSgt Joshua C" userId="908ab527-89b2-4b31-8610-2a319754dd90" providerId="ADAL" clId="{025C101E-253B-4C70-8EF8-AAB504260393}" dt="2024-05-02T18:25:47.817" v="1934"/>
          <ac:spMkLst>
            <pc:docMk/>
            <pc:sldMk cId="1514227858" sldId="1763"/>
            <ac:spMk id="15" creationId="{00000000-0000-0000-0000-000000000000}"/>
          </ac:spMkLst>
        </pc:spChg>
        <pc:spChg chg="mod">
          <ac:chgData name="Mckay MSgt Joshua C" userId="908ab527-89b2-4b31-8610-2a319754dd90" providerId="ADAL" clId="{025C101E-253B-4C70-8EF8-AAB504260393}" dt="2024-05-02T18:23:26.219" v="1929" actId="20577"/>
          <ac:spMkLst>
            <pc:docMk/>
            <pc:sldMk cId="1514227858" sldId="1763"/>
            <ac:spMk id="4101" creationId="{00000000-0000-0000-0000-000000000000}"/>
          </ac:spMkLst>
        </pc:spChg>
        <pc:graphicFrameChg chg="add del mod modGraphic">
          <ac:chgData name="Mckay MSgt Joshua C" userId="908ab527-89b2-4b31-8610-2a319754dd90" providerId="ADAL" clId="{025C101E-253B-4C70-8EF8-AAB504260393}" dt="2024-05-02T19:00:51.884" v="1957" actId="21"/>
          <ac:graphicFrameMkLst>
            <pc:docMk/>
            <pc:sldMk cId="1514227858" sldId="1763"/>
            <ac:graphicFrameMk id="2" creationId="{278D02B8-6403-9668-FBB4-559B3668FC86}"/>
          </ac:graphicFrameMkLst>
        </pc:graphicFrameChg>
        <pc:graphicFrameChg chg="add del mod">
          <ac:chgData name="Mckay MSgt Joshua C" userId="908ab527-89b2-4b31-8610-2a319754dd90" providerId="ADAL" clId="{025C101E-253B-4C70-8EF8-AAB504260393}" dt="2024-05-02T20:07:15.153" v="1981" actId="21"/>
          <ac:graphicFrameMkLst>
            <pc:docMk/>
            <pc:sldMk cId="1514227858" sldId="1763"/>
            <ac:graphicFrameMk id="7" creationId="{4E5F695E-3052-D30F-75D3-942D94302978}"/>
          </ac:graphicFrameMkLst>
        </pc:graphicFrameChg>
        <pc:picChg chg="add mod ord">
          <ac:chgData name="Mckay MSgt Joshua C" userId="908ab527-89b2-4b31-8610-2a319754dd90" providerId="ADAL" clId="{025C101E-253B-4C70-8EF8-AAB504260393}" dt="2024-05-03T17:42:47.945" v="3092" actId="1076"/>
          <ac:picMkLst>
            <pc:docMk/>
            <pc:sldMk cId="1514227858" sldId="1763"/>
            <ac:picMk id="11" creationId="{D6A99C26-0FCC-E46C-98E1-D7F91C87818B}"/>
          </ac:picMkLst>
        </pc:picChg>
      </pc:sldChg>
      <pc:sldChg chg="addSp delSp modSp add mod modClrScheme chgLayout">
        <pc:chgData name="Mckay MSgt Joshua C" userId="908ab527-89b2-4b31-8610-2a319754dd90" providerId="ADAL" clId="{025C101E-253B-4C70-8EF8-AAB504260393}" dt="2024-05-03T18:44:59.730" v="3103" actId="20577"/>
        <pc:sldMkLst>
          <pc:docMk/>
          <pc:sldMk cId="3994897260" sldId="1764"/>
        </pc:sldMkLst>
        <pc:spChg chg="add del">
          <ac:chgData name="Mckay MSgt Joshua C" userId="908ab527-89b2-4b31-8610-2a319754dd90" providerId="ADAL" clId="{025C101E-253B-4C70-8EF8-AAB504260393}" dt="2024-05-02T21:09:50.903" v="2001" actId="11529"/>
          <ac:spMkLst>
            <pc:docMk/>
            <pc:sldMk cId="3994897260" sldId="1764"/>
            <ac:spMk id="4" creationId="{CC02F9BF-790F-4F33-2DFF-ACE511A0F319}"/>
          </ac:spMkLst>
        </pc:spChg>
        <pc:spChg chg="add del mod">
          <ac:chgData name="Mckay MSgt Joshua C" userId="908ab527-89b2-4b31-8610-2a319754dd90" providerId="ADAL" clId="{025C101E-253B-4C70-8EF8-AAB504260393}" dt="2024-05-02T21:21:34.364" v="2341"/>
          <ac:spMkLst>
            <pc:docMk/>
            <pc:sldMk cId="3994897260" sldId="1764"/>
            <ac:spMk id="9" creationId="{E0137934-825A-1197-6A09-27D66D2C9AB5}"/>
          </ac:spMkLst>
        </pc:spChg>
        <pc:spChg chg="add mod">
          <ac:chgData name="Mckay MSgt Joshua C" userId="908ab527-89b2-4b31-8610-2a319754dd90" providerId="ADAL" clId="{025C101E-253B-4C70-8EF8-AAB504260393}" dt="2024-05-03T18:44:59.730" v="3103" actId="20577"/>
          <ac:spMkLst>
            <pc:docMk/>
            <pc:sldMk cId="3994897260" sldId="1764"/>
            <ac:spMk id="10" creationId="{EF22957D-5DE9-1052-2247-8381EB9C4142}"/>
          </ac:spMkLst>
        </pc:spChg>
        <pc:spChg chg="mod ord">
          <ac:chgData name="Mckay MSgt Joshua C" userId="908ab527-89b2-4b31-8610-2a319754dd90" providerId="ADAL" clId="{025C101E-253B-4C70-8EF8-AAB504260393}" dt="2024-05-02T21:22:01.436" v="2349" actId="700"/>
          <ac:spMkLst>
            <pc:docMk/>
            <pc:sldMk cId="3994897260" sldId="1764"/>
            <ac:spMk id="15" creationId="{00000000-0000-0000-0000-000000000000}"/>
          </ac:spMkLst>
        </pc:spChg>
        <pc:spChg chg="mod ord">
          <ac:chgData name="Mckay MSgt Joshua C" userId="908ab527-89b2-4b31-8610-2a319754dd90" providerId="ADAL" clId="{025C101E-253B-4C70-8EF8-AAB504260393}" dt="2024-05-02T21:22:01.436" v="2349" actId="700"/>
          <ac:spMkLst>
            <pc:docMk/>
            <pc:sldMk cId="3994897260" sldId="1764"/>
            <ac:spMk id="4101" creationId="{00000000-0000-0000-0000-000000000000}"/>
          </ac:spMkLst>
        </pc:spChg>
        <pc:spChg chg="mod ord">
          <ac:chgData name="Mckay MSgt Joshua C" userId="908ab527-89b2-4b31-8610-2a319754dd90" providerId="ADAL" clId="{025C101E-253B-4C70-8EF8-AAB504260393}" dt="2024-05-02T21:22:01.436" v="2349" actId="700"/>
          <ac:spMkLst>
            <pc:docMk/>
            <pc:sldMk cId="3994897260" sldId="1764"/>
            <ac:spMk id="7172" creationId="{00000000-0000-0000-0000-000000000000}"/>
          </ac:spMkLst>
        </pc:spChg>
        <pc:picChg chg="add del mod">
          <ac:chgData name="Mckay MSgt Joshua C" userId="908ab527-89b2-4b31-8610-2a319754dd90" providerId="ADAL" clId="{025C101E-253B-4C70-8EF8-AAB504260393}" dt="2024-05-02T21:10:08.813" v="2002" actId="478"/>
          <ac:picMkLst>
            <pc:docMk/>
            <pc:sldMk cId="3994897260" sldId="1764"/>
            <ac:picMk id="3" creationId="{55042BBB-6E01-1CC3-C9E4-064A960D8F67}"/>
          </ac:picMkLst>
        </pc:picChg>
        <pc:picChg chg="add del mod">
          <ac:chgData name="Mckay MSgt Joshua C" userId="908ab527-89b2-4b31-8610-2a319754dd90" providerId="ADAL" clId="{025C101E-253B-4C70-8EF8-AAB504260393}" dt="2024-05-02T21:12:02.265" v="2011" actId="478"/>
          <ac:picMkLst>
            <pc:docMk/>
            <pc:sldMk cId="3994897260" sldId="1764"/>
            <ac:picMk id="6" creationId="{A6F42052-2BF9-1467-7FDA-76ABD18BE3EF}"/>
          </ac:picMkLst>
        </pc:picChg>
        <pc:picChg chg="add del mod">
          <ac:chgData name="Mckay MSgt Joshua C" userId="908ab527-89b2-4b31-8610-2a319754dd90" providerId="ADAL" clId="{025C101E-253B-4C70-8EF8-AAB504260393}" dt="2024-05-02T21:17:09.895" v="2260" actId="478"/>
          <ac:picMkLst>
            <pc:docMk/>
            <pc:sldMk cId="3994897260" sldId="1764"/>
            <ac:picMk id="8" creationId="{F9AE9BBD-70E3-56F3-D947-AFF506015CE1}"/>
          </ac:picMkLst>
        </pc:picChg>
      </pc:sldChg>
      <pc:sldChg chg="addSp delSp modSp add mod">
        <pc:chgData name="Mckay MSgt Joshua C" userId="908ab527-89b2-4b31-8610-2a319754dd90" providerId="ADAL" clId="{025C101E-253B-4C70-8EF8-AAB504260393}" dt="2024-05-02T21:51:54.821" v="3088" actId="1076"/>
        <pc:sldMkLst>
          <pc:docMk/>
          <pc:sldMk cId="1137708846" sldId="1765"/>
        </pc:sldMkLst>
        <pc:spChg chg="add del mod">
          <ac:chgData name="Mckay MSgt Joshua C" userId="908ab527-89b2-4b31-8610-2a319754dd90" providerId="ADAL" clId="{025C101E-253B-4C70-8EF8-AAB504260393}" dt="2024-05-02T21:51:40.876" v="3084" actId="478"/>
          <ac:spMkLst>
            <pc:docMk/>
            <pc:sldMk cId="1137708846" sldId="1765"/>
            <ac:spMk id="2" creationId="{231D5187-7593-FF67-11CC-305DF049ED0F}"/>
          </ac:spMkLst>
        </pc:spChg>
        <pc:spChg chg="add mod">
          <ac:chgData name="Mckay MSgt Joshua C" userId="908ab527-89b2-4b31-8610-2a319754dd90" providerId="ADAL" clId="{025C101E-253B-4C70-8EF8-AAB504260393}" dt="2024-05-02T21:51:27.084" v="3079" actId="14100"/>
          <ac:spMkLst>
            <pc:docMk/>
            <pc:sldMk cId="1137708846" sldId="1765"/>
            <ac:spMk id="3" creationId="{0A662F21-A5BC-D0F3-16B3-9F4E41CBE0EF}"/>
          </ac:spMkLst>
        </pc:spChg>
        <pc:spChg chg="add mod">
          <ac:chgData name="Mckay MSgt Joshua C" userId="908ab527-89b2-4b31-8610-2a319754dd90" providerId="ADAL" clId="{025C101E-253B-4C70-8EF8-AAB504260393}" dt="2024-05-02T21:51:54.821" v="3088" actId="1076"/>
          <ac:spMkLst>
            <pc:docMk/>
            <pc:sldMk cId="1137708846" sldId="1765"/>
            <ac:spMk id="4" creationId="{9282D679-5588-5101-DE06-985F05A3F95A}"/>
          </ac:spMkLst>
        </pc:spChg>
        <pc:spChg chg="mod">
          <ac:chgData name="Mckay MSgt Joshua C" userId="908ab527-89b2-4b31-8610-2a319754dd90" providerId="ADAL" clId="{025C101E-253B-4C70-8EF8-AAB504260393}" dt="2024-05-02T21:49:41.585" v="3070" actId="20577"/>
          <ac:spMkLst>
            <pc:docMk/>
            <pc:sldMk cId="1137708846" sldId="1765"/>
            <ac:spMk id="9" creationId="{E0137934-825A-1197-6A09-27D66D2C9AB5}"/>
          </ac:spMkLst>
        </pc:spChg>
        <pc:picChg chg="mod">
          <ac:chgData name="Mckay MSgt Joshua C" userId="908ab527-89b2-4b31-8610-2a319754dd90" providerId="ADAL" clId="{025C101E-253B-4C70-8EF8-AAB504260393}" dt="2024-05-02T21:51:47.937" v="3087" actId="1076"/>
          <ac:picMkLst>
            <pc:docMk/>
            <pc:sldMk cId="1137708846" sldId="1765"/>
            <ac:picMk id="8" creationId="{F9AE9BBD-70E3-56F3-D947-AFF506015CE1}"/>
          </ac:picMkLst>
        </pc:picChg>
      </pc:sldChg>
      <pc:sldChg chg="addSp delSp modSp add mod">
        <pc:chgData name="Mckay MSgt Joshua C" userId="908ab527-89b2-4b31-8610-2a319754dd90" providerId="ADAL" clId="{025C101E-253B-4C70-8EF8-AAB504260393}" dt="2024-05-02T21:49:02.298" v="3047" actId="20577"/>
        <pc:sldMkLst>
          <pc:docMk/>
          <pc:sldMk cId="404826185" sldId="1766"/>
        </pc:sldMkLst>
        <pc:spChg chg="del">
          <ac:chgData name="Mckay MSgt Joshua C" userId="908ab527-89b2-4b31-8610-2a319754dd90" providerId="ADAL" clId="{025C101E-253B-4C70-8EF8-AAB504260393}" dt="2024-05-02T21:48:53.955" v="3039" actId="21"/>
          <ac:spMkLst>
            <pc:docMk/>
            <pc:sldMk cId="404826185" sldId="1766"/>
            <ac:spMk id="9" creationId="{E0137934-825A-1197-6A09-27D66D2C9AB5}"/>
          </ac:spMkLst>
        </pc:spChg>
        <pc:spChg chg="mod">
          <ac:chgData name="Mckay MSgt Joshua C" userId="908ab527-89b2-4b31-8610-2a319754dd90" providerId="ADAL" clId="{025C101E-253B-4C70-8EF8-AAB504260393}" dt="2024-05-02T21:49:02.298" v="3047" actId="20577"/>
          <ac:spMkLst>
            <pc:docMk/>
            <pc:sldMk cId="404826185" sldId="1766"/>
            <ac:spMk id="4101" creationId="{00000000-0000-0000-0000-000000000000}"/>
          </ac:spMkLst>
        </pc:spChg>
        <pc:picChg chg="add mod">
          <ac:chgData name="Mckay MSgt Joshua C" userId="908ab527-89b2-4b31-8610-2a319754dd90" providerId="ADAL" clId="{025C101E-253B-4C70-8EF8-AAB504260393}" dt="2024-05-02T21:48:57.118" v="3040" actId="1076"/>
          <ac:picMkLst>
            <pc:docMk/>
            <pc:sldMk cId="404826185" sldId="1766"/>
            <ac:picMk id="3" creationId="{CB5A0ADE-0635-93D5-F8AD-F97FE775ED51}"/>
          </ac:picMkLst>
        </pc:picChg>
        <pc:picChg chg="del">
          <ac:chgData name="Mckay MSgt Joshua C" userId="908ab527-89b2-4b31-8610-2a319754dd90" providerId="ADAL" clId="{025C101E-253B-4C70-8EF8-AAB504260393}" dt="2024-05-02T21:48:02.538" v="3033" actId="478"/>
          <ac:picMkLst>
            <pc:docMk/>
            <pc:sldMk cId="404826185" sldId="1766"/>
            <ac:picMk id="8" creationId="{F9AE9BBD-70E3-56F3-D947-AFF506015CE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367D1B-0FA1-4787-8077-896BF140EF17}" type="doc">
      <dgm:prSet loTypeId="urn:microsoft.com/office/officeart/2005/8/layout/orgChart1" loCatId="hierarchy" qsTypeId="urn:microsoft.com/office/officeart/2005/8/quickstyle/simple5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E9D94955-16CD-4DB1-8339-97B2F50FF80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b="1"/>
            <a:t>Commandant of the Marine Corps (CMC)</a:t>
          </a:r>
        </a:p>
      </dgm:t>
    </dgm:pt>
    <dgm:pt modelId="{92890F97-FE72-44AA-8B89-760190CC3F6D}" type="parTrans" cxnId="{37F38591-62ED-4889-90E7-434C668B47AC}">
      <dgm:prSet/>
      <dgm:spPr/>
      <dgm:t>
        <a:bodyPr/>
        <a:lstStyle/>
        <a:p>
          <a:endParaRPr lang="en-US" sz="1000" b="1"/>
        </a:p>
      </dgm:t>
    </dgm:pt>
    <dgm:pt modelId="{9C8388F3-A62B-476C-9076-FF647AE07BD3}" type="sibTrans" cxnId="{37F38591-62ED-4889-90E7-434C668B47AC}">
      <dgm:prSet/>
      <dgm:spPr/>
      <dgm:t>
        <a:bodyPr/>
        <a:lstStyle/>
        <a:p>
          <a:endParaRPr lang="en-US" sz="1000" b="1"/>
        </a:p>
      </dgm:t>
    </dgm:pt>
    <dgm:pt modelId="{9841E0DC-8B3F-40AC-BC27-E48399F3813B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Manpower Management (MM)</a:t>
          </a:r>
        </a:p>
      </dgm:t>
    </dgm:pt>
    <dgm:pt modelId="{EA91A309-43B4-4692-A8CA-7BD4DC231BFC}" type="parTrans" cxnId="{2B56B7A4-C569-46A4-8DEC-789778F0A928}">
      <dgm:prSet/>
      <dgm:spPr/>
      <dgm:t>
        <a:bodyPr/>
        <a:lstStyle/>
        <a:p>
          <a:endParaRPr lang="en-US" sz="1000" b="1"/>
        </a:p>
      </dgm:t>
    </dgm:pt>
    <dgm:pt modelId="{D541BDF0-448D-4863-8588-89D3814BBAB0}" type="sibTrans" cxnId="{2B56B7A4-C569-46A4-8DEC-789778F0A928}">
      <dgm:prSet/>
      <dgm:spPr/>
      <dgm:t>
        <a:bodyPr/>
        <a:lstStyle/>
        <a:p>
          <a:endParaRPr lang="en-US" sz="1000" b="1"/>
        </a:p>
      </dgm:t>
    </dgm:pt>
    <dgm:pt modelId="{DD86AB8F-9D28-470E-B07A-2E00ECE77BC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Manpower Plans &amp; Policy (MP)</a:t>
          </a:r>
        </a:p>
      </dgm:t>
    </dgm:pt>
    <dgm:pt modelId="{16CEDED6-EBC8-4DD5-9B70-1F3686F952F0}" type="parTrans" cxnId="{6B63345B-691C-4EAE-8BEA-6FB7E699445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000" b="1"/>
        </a:p>
      </dgm:t>
    </dgm:pt>
    <dgm:pt modelId="{DC63582E-188D-484E-BDEE-79ABBE371553}" type="sibTrans" cxnId="{6B63345B-691C-4EAE-8BEA-6FB7E699445A}">
      <dgm:prSet/>
      <dgm:spPr/>
      <dgm:t>
        <a:bodyPr/>
        <a:lstStyle/>
        <a:p>
          <a:endParaRPr lang="en-US" sz="1000" b="1"/>
        </a:p>
      </dgm:t>
    </dgm:pt>
    <dgm:pt modelId="{3F662246-4895-4C2F-9AAF-FC26E6C69B20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Marine &amp; Family Programs (MF)</a:t>
          </a:r>
        </a:p>
      </dgm:t>
    </dgm:pt>
    <dgm:pt modelId="{3C6CFB74-2EC4-4A18-B5A8-B2DD3BA58F9A}" type="parTrans" cxnId="{E42B3CF8-6C91-4432-BF4A-93677D3FFD6B}">
      <dgm:prSet/>
      <dgm:spPr/>
      <dgm:t>
        <a:bodyPr/>
        <a:lstStyle/>
        <a:p>
          <a:endParaRPr lang="en-US" sz="1000" b="1"/>
        </a:p>
      </dgm:t>
    </dgm:pt>
    <dgm:pt modelId="{16209930-A303-417E-90EE-F1B30F1B098A}" type="sibTrans" cxnId="{E42B3CF8-6C91-4432-BF4A-93677D3FFD6B}">
      <dgm:prSet/>
      <dgm:spPr/>
      <dgm:t>
        <a:bodyPr/>
        <a:lstStyle/>
        <a:p>
          <a:endParaRPr lang="en-US" sz="1000" b="1"/>
        </a:p>
      </dgm:t>
    </dgm:pt>
    <dgm:pt modelId="{03018C86-BF91-46C5-86FD-844F1C0BE6A8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Reserve Affairs (RA)</a:t>
          </a:r>
        </a:p>
      </dgm:t>
    </dgm:pt>
    <dgm:pt modelId="{3AD6378A-2AA8-495C-8E9E-133228A7A439}" type="parTrans" cxnId="{D2FB492A-16AE-4C32-8830-A62B7DE9EFB2}">
      <dgm:prSet/>
      <dgm:spPr/>
      <dgm:t>
        <a:bodyPr/>
        <a:lstStyle/>
        <a:p>
          <a:endParaRPr lang="en-US" sz="1000"/>
        </a:p>
      </dgm:t>
    </dgm:pt>
    <dgm:pt modelId="{61F2DC9D-DAF9-47C9-A04D-A8C6FF4FCB41}" type="sibTrans" cxnId="{D2FB492A-16AE-4C32-8830-A62B7DE9EFB2}">
      <dgm:prSet/>
      <dgm:spPr/>
      <dgm:t>
        <a:bodyPr/>
        <a:lstStyle/>
        <a:p>
          <a:endParaRPr lang="en-US" sz="1000"/>
        </a:p>
      </dgm:t>
    </dgm:pt>
    <dgm:pt modelId="{4DE45017-9E1D-4912-B6F8-7E36078FB4B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Manpower Information (MI)</a:t>
          </a:r>
        </a:p>
      </dgm:t>
    </dgm:pt>
    <dgm:pt modelId="{7461C524-8DCF-4E91-AAFB-E209C4E70606}" type="parTrans" cxnId="{52A8DE5D-F6C1-48FD-9E3C-BA48A1C25379}">
      <dgm:prSet/>
      <dgm:spPr/>
      <dgm:t>
        <a:bodyPr/>
        <a:lstStyle/>
        <a:p>
          <a:endParaRPr lang="en-US" sz="1000"/>
        </a:p>
      </dgm:t>
    </dgm:pt>
    <dgm:pt modelId="{554B639E-85C6-4FB4-880F-CDB51C00E73C}" type="sibTrans" cxnId="{52A8DE5D-F6C1-48FD-9E3C-BA48A1C25379}">
      <dgm:prSet/>
      <dgm:spPr/>
      <dgm:t>
        <a:bodyPr/>
        <a:lstStyle/>
        <a:p>
          <a:endParaRPr lang="en-US" sz="1000"/>
        </a:p>
      </dgm:t>
    </dgm:pt>
    <dgm:pt modelId="{7A94D154-9551-4114-AC51-AAC032CA7137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/>
            <a:t>Wounded Warrior Regiment</a:t>
          </a:r>
        </a:p>
      </dgm:t>
    </dgm:pt>
    <dgm:pt modelId="{C6DEE3D1-E208-40EF-A2EC-F9464E458356}" type="parTrans" cxnId="{6A3482B5-73BA-4827-BABA-E10C13F637FB}">
      <dgm:prSet/>
      <dgm:spPr/>
      <dgm:t>
        <a:bodyPr/>
        <a:lstStyle/>
        <a:p>
          <a:endParaRPr lang="en-US" sz="1000"/>
        </a:p>
      </dgm:t>
    </dgm:pt>
    <dgm:pt modelId="{61B974CA-7B62-43CB-8507-312CF739BCFD}" type="sibTrans" cxnId="{6A3482B5-73BA-4827-BABA-E10C13F637FB}">
      <dgm:prSet/>
      <dgm:spPr/>
      <dgm:t>
        <a:bodyPr/>
        <a:lstStyle/>
        <a:p>
          <a:endParaRPr lang="en-US" sz="1000"/>
        </a:p>
      </dgm:t>
    </dgm:pt>
    <dgm:pt modelId="{DACDA1BE-52F8-4E5D-A4BF-973C100ECB7A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b="1"/>
            <a:t>Deputy Commandant for Manpower &amp; Reserve Affairs (DC, M&amp;RA)</a:t>
          </a:r>
        </a:p>
      </dgm:t>
    </dgm:pt>
    <dgm:pt modelId="{1538584A-C871-4002-AEBA-C15CC79B3457}" type="parTrans" cxnId="{37A5DC84-D868-462C-8AF7-CB718AC1533D}">
      <dgm:prSet/>
      <dgm:spPr/>
      <dgm:t>
        <a:bodyPr/>
        <a:lstStyle/>
        <a:p>
          <a:endParaRPr lang="en-US" sz="1800"/>
        </a:p>
      </dgm:t>
    </dgm:pt>
    <dgm:pt modelId="{FDE97783-175C-4D26-BD7D-CC8AFF033579}" type="sibTrans" cxnId="{37A5DC84-D868-462C-8AF7-CB718AC1533D}">
      <dgm:prSet/>
      <dgm:spPr/>
      <dgm:t>
        <a:bodyPr/>
        <a:lstStyle/>
        <a:p>
          <a:endParaRPr lang="en-US" sz="1800"/>
        </a:p>
      </dgm:t>
    </dgm:pt>
    <dgm:pt modelId="{FC13D037-C78A-457D-BFDE-707BE450D419}" type="pres">
      <dgm:prSet presAssocID="{B7367D1B-0FA1-4787-8077-896BF140EF1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B5E9754-69EF-487E-87D9-24E0397DCFD9}" type="pres">
      <dgm:prSet presAssocID="{E9D94955-16CD-4DB1-8339-97B2F50FF809}" presName="hierRoot1" presStyleCnt="0">
        <dgm:presLayoutVars>
          <dgm:hierBranch val="init"/>
        </dgm:presLayoutVars>
      </dgm:prSet>
      <dgm:spPr/>
    </dgm:pt>
    <dgm:pt modelId="{95F390B1-8712-42B2-9170-3A0343E815CB}" type="pres">
      <dgm:prSet presAssocID="{E9D94955-16CD-4DB1-8339-97B2F50FF809}" presName="rootComposite1" presStyleCnt="0"/>
      <dgm:spPr/>
    </dgm:pt>
    <dgm:pt modelId="{7EBA25FE-CA47-49F7-B8CB-A32D2FC1A954}" type="pres">
      <dgm:prSet presAssocID="{E9D94955-16CD-4DB1-8339-97B2F50FF809}" presName="rootText1" presStyleLbl="node0" presStyleIdx="0" presStyleCnt="2" custScaleX="133467" custLinFactY="-56902" custLinFactNeighborX="0" custLinFactNeighborY="-100000">
        <dgm:presLayoutVars>
          <dgm:chPref val="3"/>
        </dgm:presLayoutVars>
      </dgm:prSet>
      <dgm:spPr/>
    </dgm:pt>
    <dgm:pt modelId="{325F7117-F78F-40C8-B508-B47CAD4F6BF1}" type="pres">
      <dgm:prSet presAssocID="{E9D94955-16CD-4DB1-8339-97B2F50FF809}" presName="rootConnector1" presStyleLbl="node1" presStyleIdx="0" presStyleCnt="0"/>
      <dgm:spPr/>
    </dgm:pt>
    <dgm:pt modelId="{6DB2EEE7-57CF-47A8-A1A4-5688C698873D}" type="pres">
      <dgm:prSet presAssocID="{E9D94955-16CD-4DB1-8339-97B2F50FF809}" presName="hierChild2" presStyleCnt="0"/>
      <dgm:spPr/>
    </dgm:pt>
    <dgm:pt modelId="{72BB110D-ED96-4335-A045-B2C0B6802842}" type="pres">
      <dgm:prSet presAssocID="{EA91A309-43B4-4692-A8CA-7BD4DC231BFC}" presName="Name37" presStyleLbl="parChTrans1D2" presStyleIdx="0" presStyleCnt="6"/>
      <dgm:spPr/>
    </dgm:pt>
    <dgm:pt modelId="{836D1D9D-4AAD-4598-9222-A493C9010B6F}" type="pres">
      <dgm:prSet presAssocID="{9841E0DC-8B3F-40AC-BC27-E48399F3813B}" presName="hierRoot2" presStyleCnt="0">
        <dgm:presLayoutVars>
          <dgm:hierBranch val="init"/>
        </dgm:presLayoutVars>
      </dgm:prSet>
      <dgm:spPr/>
    </dgm:pt>
    <dgm:pt modelId="{E3B80F12-8112-4707-A556-24C28DB62A7B}" type="pres">
      <dgm:prSet presAssocID="{9841E0DC-8B3F-40AC-BC27-E48399F3813B}" presName="rootComposite" presStyleCnt="0"/>
      <dgm:spPr/>
    </dgm:pt>
    <dgm:pt modelId="{47E49296-F4A3-4CAB-AAA0-59BB041C15DF}" type="pres">
      <dgm:prSet presAssocID="{9841E0DC-8B3F-40AC-BC27-E48399F3813B}" presName="rootText" presStyleLbl="node2" presStyleIdx="0" presStyleCnt="6" custScaleX="99131" custScaleY="96701">
        <dgm:presLayoutVars>
          <dgm:chPref val="3"/>
        </dgm:presLayoutVars>
      </dgm:prSet>
      <dgm:spPr/>
    </dgm:pt>
    <dgm:pt modelId="{4ACAFC7F-7316-4E71-ACF1-88E3534CC78F}" type="pres">
      <dgm:prSet presAssocID="{9841E0DC-8B3F-40AC-BC27-E48399F3813B}" presName="rootConnector" presStyleLbl="node2" presStyleIdx="0" presStyleCnt="6"/>
      <dgm:spPr/>
    </dgm:pt>
    <dgm:pt modelId="{17DC5274-B086-4CB3-8AD9-1B194D2EBFCE}" type="pres">
      <dgm:prSet presAssocID="{9841E0DC-8B3F-40AC-BC27-E48399F3813B}" presName="hierChild4" presStyleCnt="0"/>
      <dgm:spPr/>
    </dgm:pt>
    <dgm:pt modelId="{37320DB4-520D-426E-B327-493CD0E8AFBD}" type="pres">
      <dgm:prSet presAssocID="{9841E0DC-8B3F-40AC-BC27-E48399F3813B}" presName="hierChild5" presStyleCnt="0"/>
      <dgm:spPr/>
    </dgm:pt>
    <dgm:pt modelId="{96DF9679-C2A5-4828-BE65-9A48607249B8}" type="pres">
      <dgm:prSet presAssocID="{16CEDED6-EBC8-4DD5-9B70-1F3686F952F0}" presName="Name37" presStyleLbl="parChTrans1D2" presStyleIdx="1" presStyleCnt="6"/>
      <dgm:spPr/>
    </dgm:pt>
    <dgm:pt modelId="{ADC87E15-8330-4503-B5A3-45D2016FBD1F}" type="pres">
      <dgm:prSet presAssocID="{DD86AB8F-9D28-470E-B07A-2E00ECE77BC6}" presName="hierRoot2" presStyleCnt="0">
        <dgm:presLayoutVars>
          <dgm:hierBranch val="init"/>
        </dgm:presLayoutVars>
      </dgm:prSet>
      <dgm:spPr/>
    </dgm:pt>
    <dgm:pt modelId="{08F17FC0-3F22-4959-91F8-7F3774772BE7}" type="pres">
      <dgm:prSet presAssocID="{DD86AB8F-9D28-470E-B07A-2E00ECE77BC6}" presName="rootComposite" presStyleCnt="0"/>
      <dgm:spPr/>
    </dgm:pt>
    <dgm:pt modelId="{7C733867-9558-440D-9742-EB5EC2490328}" type="pres">
      <dgm:prSet presAssocID="{DD86AB8F-9D28-470E-B07A-2E00ECE77BC6}" presName="rootText" presStyleLbl="node2" presStyleIdx="1" presStyleCnt="6" custScaleY="98355">
        <dgm:presLayoutVars>
          <dgm:chPref val="3"/>
        </dgm:presLayoutVars>
      </dgm:prSet>
      <dgm:spPr/>
    </dgm:pt>
    <dgm:pt modelId="{9EEB7162-9582-491D-81AA-6B8FB49AC07B}" type="pres">
      <dgm:prSet presAssocID="{DD86AB8F-9D28-470E-B07A-2E00ECE77BC6}" presName="rootConnector" presStyleLbl="node2" presStyleIdx="1" presStyleCnt="6"/>
      <dgm:spPr/>
    </dgm:pt>
    <dgm:pt modelId="{6F44D895-8FF2-4FA0-9D7B-8A11E9FE5EBE}" type="pres">
      <dgm:prSet presAssocID="{DD86AB8F-9D28-470E-B07A-2E00ECE77BC6}" presName="hierChild4" presStyleCnt="0"/>
      <dgm:spPr/>
    </dgm:pt>
    <dgm:pt modelId="{166F407D-D307-4383-99AE-879CEEA335ED}" type="pres">
      <dgm:prSet presAssocID="{DD86AB8F-9D28-470E-B07A-2E00ECE77BC6}" presName="hierChild5" presStyleCnt="0"/>
      <dgm:spPr/>
    </dgm:pt>
    <dgm:pt modelId="{17DA4332-C76F-459A-9139-FD4E2002548C}" type="pres">
      <dgm:prSet presAssocID="{3C6CFB74-2EC4-4A18-B5A8-B2DD3BA58F9A}" presName="Name37" presStyleLbl="parChTrans1D2" presStyleIdx="2" presStyleCnt="6"/>
      <dgm:spPr/>
    </dgm:pt>
    <dgm:pt modelId="{57FFC930-3F74-4DB6-A02E-9C181C1AB64A}" type="pres">
      <dgm:prSet presAssocID="{3F662246-4895-4C2F-9AAF-FC26E6C69B20}" presName="hierRoot2" presStyleCnt="0">
        <dgm:presLayoutVars>
          <dgm:hierBranch val="init"/>
        </dgm:presLayoutVars>
      </dgm:prSet>
      <dgm:spPr/>
    </dgm:pt>
    <dgm:pt modelId="{6A8BF894-C132-49B3-81EC-3D05CB96A602}" type="pres">
      <dgm:prSet presAssocID="{3F662246-4895-4C2F-9AAF-FC26E6C69B20}" presName="rootComposite" presStyleCnt="0"/>
      <dgm:spPr/>
    </dgm:pt>
    <dgm:pt modelId="{78359DDC-3F65-4444-BD96-F3B7B8A9E38C}" type="pres">
      <dgm:prSet presAssocID="{3F662246-4895-4C2F-9AAF-FC26E6C69B20}" presName="rootText" presStyleLbl="node2" presStyleIdx="2" presStyleCnt="6">
        <dgm:presLayoutVars>
          <dgm:chPref val="3"/>
        </dgm:presLayoutVars>
      </dgm:prSet>
      <dgm:spPr/>
    </dgm:pt>
    <dgm:pt modelId="{B356C698-D579-4EA4-8D72-D2B95BA489D4}" type="pres">
      <dgm:prSet presAssocID="{3F662246-4895-4C2F-9AAF-FC26E6C69B20}" presName="rootConnector" presStyleLbl="node2" presStyleIdx="2" presStyleCnt="6"/>
      <dgm:spPr/>
    </dgm:pt>
    <dgm:pt modelId="{B2432384-35FB-4A41-B15A-1583761F9F5D}" type="pres">
      <dgm:prSet presAssocID="{3F662246-4895-4C2F-9AAF-FC26E6C69B20}" presName="hierChild4" presStyleCnt="0"/>
      <dgm:spPr/>
    </dgm:pt>
    <dgm:pt modelId="{1683EAD4-9F57-4A5B-972E-C269DA699039}" type="pres">
      <dgm:prSet presAssocID="{3F662246-4895-4C2F-9AAF-FC26E6C69B20}" presName="hierChild5" presStyleCnt="0"/>
      <dgm:spPr/>
    </dgm:pt>
    <dgm:pt modelId="{5253AF83-CF3F-4E90-BBAB-F28CD6895F42}" type="pres">
      <dgm:prSet presAssocID="{3AD6378A-2AA8-495C-8E9E-133228A7A439}" presName="Name37" presStyleLbl="parChTrans1D2" presStyleIdx="3" presStyleCnt="6"/>
      <dgm:spPr/>
    </dgm:pt>
    <dgm:pt modelId="{B1AA642B-BFDA-446A-8307-CF2A59552C8C}" type="pres">
      <dgm:prSet presAssocID="{03018C86-BF91-46C5-86FD-844F1C0BE6A8}" presName="hierRoot2" presStyleCnt="0">
        <dgm:presLayoutVars>
          <dgm:hierBranch val="init"/>
        </dgm:presLayoutVars>
      </dgm:prSet>
      <dgm:spPr/>
    </dgm:pt>
    <dgm:pt modelId="{7C5307C7-512C-41CC-A308-5D4352198FF0}" type="pres">
      <dgm:prSet presAssocID="{03018C86-BF91-46C5-86FD-844F1C0BE6A8}" presName="rootComposite" presStyleCnt="0"/>
      <dgm:spPr/>
    </dgm:pt>
    <dgm:pt modelId="{74287B1B-2883-4E42-8266-809A9E0038E5}" type="pres">
      <dgm:prSet presAssocID="{03018C86-BF91-46C5-86FD-844F1C0BE6A8}" presName="rootText" presStyleLbl="node2" presStyleIdx="3" presStyleCnt="6">
        <dgm:presLayoutVars>
          <dgm:chPref val="3"/>
        </dgm:presLayoutVars>
      </dgm:prSet>
      <dgm:spPr/>
    </dgm:pt>
    <dgm:pt modelId="{89989CD6-D243-466E-B36C-D368AA970BBA}" type="pres">
      <dgm:prSet presAssocID="{03018C86-BF91-46C5-86FD-844F1C0BE6A8}" presName="rootConnector" presStyleLbl="node2" presStyleIdx="3" presStyleCnt="6"/>
      <dgm:spPr/>
    </dgm:pt>
    <dgm:pt modelId="{83EDAFB2-2F29-4DD7-A32A-D864FEC6902F}" type="pres">
      <dgm:prSet presAssocID="{03018C86-BF91-46C5-86FD-844F1C0BE6A8}" presName="hierChild4" presStyleCnt="0"/>
      <dgm:spPr/>
    </dgm:pt>
    <dgm:pt modelId="{FF75711E-4E3E-4B6F-8C00-9B7A5AE4AD3C}" type="pres">
      <dgm:prSet presAssocID="{03018C86-BF91-46C5-86FD-844F1C0BE6A8}" presName="hierChild5" presStyleCnt="0"/>
      <dgm:spPr/>
    </dgm:pt>
    <dgm:pt modelId="{A8DD8592-13B0-417E-A8AF-4B101D82C2BC}" type="pres">
      <dgm:prSet presAssocID="{7461C524-8DCF-4E91-AAFB-E209C4E70606}" presName="Name37" presStyleLbl="parChTrans1D2" presStyleIdx="4" presStyleCnt="6"/>
      <dgm:spPr/>
    </dgm:pt>
    <dgm:pt modelId="{1CD7D19A-8E7A-4F5B-B086-5E5B914C7B30}" type="pres">
      <dgm:prSet presAssocID="{4DE45017-9E1D-4912-B6F8-7E36078FB4B9}" presName="hierRoot2" presStyleCnt="0">
        <dgm:presLayoutVars>
          <dgm:hierBranch val="init"/>
        </dgm:presLayoutVars>
      </dgm:prSet>
      <dgm:spPr/>
    </dgm:pt>
    <dgm:pt modelId="{588EAE05-73D0-419C-BAA2-2F21C465D921}" type="pres">
      <dgm:prSet presAssocID="{4DE45017-9E1D-4912-B6F8-7E36078FB4B9}" presName="rootComposite" presStyleCnt="0"/>
      <dgm:spPr/>
    </dgm:pt>
    <dgm:pt modelId="{E26C038E-F9B3-4D26-9903-703C54CDBD15}" type="pres">
      <dgm:prSet presAssocID="{4DE45017-9E1D-4912-B6F8-7E36078FB4B9}" presName="rootText" presStyleLbl="node2" presStyleIdx="4" presStyleCnt="6">
        <dgm:presLayoutVars>
          <dgm:chPref val="3"/>
        </dgm:presLayoutVars>
      </dgm:prSet>
      <dgm:spPr/>
    </dgm:pt>
    <dgm:pt modelId="{DF86E290-6221-4645-A0E8-5DDD6AAA537F}" type="pres">
      <dgm:prSet presAssocID="{4DE45017-9E1D-4912-B6F8-7E36078FB4B9}" presName="rootConnector" presStyleLbl="node2" presStyleIdx="4" presStyleCnt="6"/>
      <dgm:spPr/>
    </dgm:pt>
    <dgm:pt modelId="{4383FEB8-E521-4907-B5F5-7D50C9801193}" type="pres">
      <dgm:prSet presAssocID="{4DE45017-9E1D-4912-B6F8-7E36078FB4B9}" presName="hierChild4" presStyleCnt="0"/>
      <dgm:spPr/>
    </dgm:pt>
    <dgm:pt modelId="{5FEE2DBD-68FE-457E-86BC-741AE39D8E38}" type="pres">
      <dgm:prSet presAssocID="{4DE45017-9E1D-4912-B6F8-7E36078FB4B9}" presName="hierChild5" presStyleCnt="0"/>
      <dgm:spPr/>
    </dgm:pt>
    <dgm:pt modelId="{2DFECB71-EF55-42C0-885A-130CCB09F770}" type="pres">
      <dgm:prSet presAssocID="{C6DEE3D1-E208-40EF-A2EC-F9464E458356}" presName="Name37" presStyleLbl="parChTrans1D2" presStyleIdx="5" presStyleCnt="6"/>
      <dgm:spPr/>
    </dgm:pt>
    <dgm:pt modelId="{50002CCA-1053-4E4A-8551-A510BBFF50E3}" type="pres">
      <dgm:prSet presAssocID="{7A94D154-9551-4114-AC51-AAC032CA7137}" presName="hierRoot2" presStyleCnt="0">
        <dgm:presLayoutVars>
          <dgm:hierBranch val="init"/>
        </dgm:presLayoutVars>
      </dgm:prSet>
      <dgm:spPr/>
    </dgm:pt>
    <dgm:pt modelId="{3142F19D-F28D-4D1B-BB79-3AD8AA51CC11}" type="pres">
      <dgm:prSet presAssocID="{7A94D154-9551-4114-AC51-AAC032CA7137}" presName="rootComposite" presStyleCnt="0"/>
      <dgm:spPr/>
    </dgm:pt>
    <dgm:pt modelId="{A6FA6C4E-F04B-459E-B0A9-50F83E6D7004}" type="pres">
      <dgm:prSet presAssocID="{7A94D154-9551-4114-AC51-AAC032CA7137}" presName="rootText" presStyleLbl="node2" presStyleIdx="5" presStyleCnt="6">
        <dgm:presLayoutVars>
          <dgm:chPref val="3"/>
        </dgm:presLayoutVars>
      </dgm:prSet>
      <dgm:spPr/>
    </dgm:pt>
    <dgm:pt modelId="{1078DDF6-584E-4ACE-9289-59DF7A60B328}" type="pres">
      <dgm:prSet presAssocID="{7A94D154-9551-4114-AC51-AAC032CA7137}" presName="rootConnector" presStyleLbl="node2" presStyleIdx="5" presStyleCnt="6"/>
      <dgm:spPr/>
    </dgm:pt>
    <dgm:pt modelId="{8A76268D-B815-4E45-B782-F458AE7D3F8D}" type="pres">
      <dgm:prSet presAssocID="{7A94D154-9551-4114-AC51-AAC032CA7137}" presName="hierChild4" presStyleCnt="0"/>
      <dgm:spPr/>
    </dgm:pt>
    <dgm:pt modelId="{1F7BB1CA-319F-4698-9B9C-01E492469624}" type="pres">
      <dgm:prSet presAssocID="{7A94D154-9551-4114-AC51-AAC032CA7137}" presName="hierChild5" presStyleCnt="0"/>
      <dgm:spPr/>
    </dgm:pt>
    <dgm:pt modelId="{79E105BF-861A-4C6D-9A7F-35326A9B7B9F}" type="pres">
      <dgm:prSet presAssocID="{E9D94955-16CD-4DB1-8339-97B2F50FF809}" presName="hierChild3" presStyleCnt="0"/>
      <dgm:spPr/>
    </dgm:pt>
    <dgm:pt modelId="{9B9C8E1E-3585-4820-BB64-82510A007F17}" type="pres">
      <dgm:prSet presAssocID="{DACDA1BE-52F8-4E5D-A4BF-973C100ECB7A}" presName="hierRoot1" presStyleCnt="0">
        <dgm:presLayoutVars>
          <dgm:hierBranch val="init"/>
        </dgm:presLayoutVars>
      </dgm:prSet>
      <dgm:spPr/>
    </dgm:pt>
    <dgm:pt modelId="{B33D5C56-4A8D-445C-A171-399F991CC450}" type="pres">
      <dgm:prSet presAssocID="{DACDA1BE-52F8-4E5D-A4BF-973C100ECB7A}" presName="rootComposite1" presStyleCnt="0"/>
      <dgm:spPr/>
    </dgm:pt>
    <dgm:pt modelId="{AE5080EF-0233-48D7-96E6-5F54E99090F5}" type="pres">
      <dgm:prSet presAssocID="{DACDA1BE-52F8-4E5D-A4BF-973C100ECB7A}" presName="rootText1" presStyleLbl="node0" presStyleIdx="1" presStyleCnt="2" custScaleX="133467" custLinFactX="-54467" custLinFactNeighborX="-100000" custLinFactNeighborY="-30470">
        <dgm:presLayoutVars>
          <dgm:chPref val="3"/>
        </dgm:presLayoutVars>
      </dgm:prSet>
      <dgm:spPr/>
    </dgm:pt>
    <dgm:pt modelId="{6765B524-70AC-4DF4-BAC0-8062ED176F37}" type="pres">
      <dgm:prSet presAssocID="{DACDA1BE-52F8-4E5D-A4BF-973C100ECB7A}" presName="rootConnector1" presStyleLbl="node1" presStyleIdx="0" presStyleCnt="0"/>
      <dgm:spPr/>
    </dgm:pt>
    <dgm:pt modelId="{BCD71640-1301-43FC-BB29-DA4559449664}" type="pres">
      <dgm:prSet presAssocID="{DACDA1BE-52F8-4E5D-A4BF-973C100ECB7A}" presName="hierChild2" presStyleCnt="0"/>
      <dgm:spPr/>
    </dgm:pt>
    <dgm:pt modelId="{02EC6681-061E-40FC-8770-5D2B4530F106}" type="pres">
      <dgm:prSet presAssocID="{DACDA1BE-52F8-4E5D-A4BF-973C100ECB7A}" presName="hierChild3" presStyleCnt="0"/>
      <dgm:spPr/>
    </dgm:pt>
  </dgm:ptLst>
  <dgm:cxnLst>
    <dgm:cxn modelId="{2D475F09-ED0D-44F6-A5EB-973248D1E06B}" type="presOf" srcId="{DD86AB8F-9D28-470E-B07A-2E00ECE77BC6}" destId="{9EEB7162-9582-491D-81AA-6B8FB49AC07B}" srcOrd="1" destOrd="0" presId="urn:microsoft.com/office/officeart/2005/8/layout/orgChart1"/>
    <dgm:cxn modelId="{92B5320A-96EA-42C2-81A6-A8E5474DF8DE}" type="presOf" srcId="{3AD6378A-2AA8-495C-8E9E-133228A7A439}" destId="{5253AF83-CF3F-4E90-BBAB-F28CD6895F42}" srcOrd="0" destOrd="0" presId="urn:microsoft.com/office/officeart/2005/8/layout/orgChart1"/>
    <dgm:cxn modelId="{503B0F16-1538-4E87-AD22-73F8C6F3AB68}" type="presOf" srcId="{9841E0DC-8B3F-40AC-BC27-E48399F3813B}" destId="{47E49296-F4A3-4CAB-AAA0-59BB041C15DF}" srcOrd="0" destOrd="0" presId="urn:microsoft.com/office/officeart/2005/8/layout/orgChart1"/>
    <dgm:cxn modelId="{DB1DFB22-3A76-4B0E-B6CF-A78BA60C3A43}" type="presOf" srcId="{3F662246-4895-4C2F-9AAF-FC26E6C69B20}" destId="{78359DDC-3F65-4444-BD96-F3B7B8A9E38C}" srcOrd="0" destOrd="0" presId="urn:microsoft.com/office/officeart/2005/8/layout/orgChart1"/>
    <dgm:cxn modelId="{D2FB492A-16AE-4C32-8830-A62B7DE9EFB2}" srcId="{E9D94955-16CD-4DB1-8339-97B2F50FF809}" destId="{03018C86-BF91-46C5-86FD-844F1C0BE6A8}" srcOrd="3" destOrd="0" parTransId="{3AD6378A-2AA8-495C-8E9E-133228A7A439}" sibTransId="{61F2DC9D-DAF9-47C9-A04D-A8C6FF4FCB41}"/>
    <dgm:cxn modelId="{F7876B3F-7095-451E-9FB5-D550414BC7F5}" type="presOf" srcId="{DD86AB8F-9D28-470E-B07A-2E00ECE77BC6}" destId="{7C733867-9558-440D-9742-EB5EC2490328}" srcOrd="0" destOrd="0" presId="urn:microsoft.com/office/officeart/2005/8/layout/orgChart1"/>
    <dgm:cxn modelId="{6B63345B-691C-4EAE-8BEA-6FB7E699445A}" srcId="{E9D94955-16CD-4DB1-8339-97B2F50FF809}" destId="{DD86AB8F-9D28-470E-B07A-2E00ECE77BC6}" srcOrd="1" destOrd="0" parTransId="{16CEDED6-EBC8-4DD5-9B70-1F3686F952F0}" sibTransId="{DC63582E-188D-484E-BDEE-79ABBE371553}"/>
    <dgm:cxn modelId="{52A8DE5D-F6C1-48FD-9E3C-BA48A1C25379}" srcId="{E9D94955-16CD-4DB1-8339-97B2F50FF809}" destId="{4DE45017-9E1D-4912-B6F8-7E36078FB4B9}" srcOrd="4" destOrd="0" parTransId="{7461C524-8DCF-4E91-AAFB-E209C4E70606}" sibTransId="{554B639E-85C6-4FB4-880F-CDB51C00E73C}"/>
    <dgm:cxn modelId="{C118BB66-E420-48FD-A83A-BBE44E3A601F}" type="presOf" srcId="{7A94D154-9551-4114-AC51-AAC032CA7137}" destId="{A6FA6C4E-F04B-459E-B0A9-50F83E6D7004}" srcOrd="0" destOrd="0" presId="urn:microsoft.com/office/officeart/2005/8/layout/orgChart1"/>
    <dgm:cxn modelId="{291D3D6E-118A-4037-A20F-7530D1DE9369}" type="presOf" srcId="{4DE45017-9E1D-4912-B6F8-7E36078FB4B9}" destId="{DF86E290-6221-4645-A0E8-5DDD6AAA537F}" srcOrd="1" destOrd="0" presId="urn:microsoft.com/office/officeart/2005/8/layout/orgChart1"/>
    <dgm:cxn modelId="{DE035A6E-5500-4348-9BEF-A46E9706B93B}" type="presOf" srcId="{4DE45017-9E1D-4912-B6F8-7E36078FB4B9}" destId="{E26C038E-F9B3-4D26-9903-703C54CDBD15}" srcOrd="0" destOrd="0" presId="urn:microsoft.com/office/officeart/2005/8/layout/orgChart1"/>
    <dgm:cxn modelId="{E569E455-DA57-4004-86C5-87333E024303}" type="presOf" srcId="{EA91A309-43B4-4692-A8CA-7BD4DC231BFC}" destId="{72BB110D-ED96-4335-A045-B2C0B6802842}" srcOrd="0" destOrd="0" presId="urn:microsoft.com/office/officeart/2005/8/layout/orgChart1"/>
    <dgm:cxn modelId="{E28B727F-9BCE-4CFD-8E7F-3BCB02B49C9C}" type="presOf" srcId="{9841E0DC-8B3F-40AC-BC27-E48399F3813B}" destId="{4ACAFC7F-7316-4E71-ACF1-88E3534CC78F}" srcOrd="1" destOrd="0" presId="urn:microsoft.com/office/officeart/2005/8/layout/orgChart1"/>
    <dgm:cxn modelId="{37A5DC84-D868-462C-8AF7-CB718AC1533D}" srcId="{B7367D1B-0FA1-4787-8077-896BF140EF17}" destId="{DACDA1BE-52F8-4E5D-A4BF-973C100ECB7A}" srcOrd="1" destOrd="0" parTransId="{1538584A-C871-4002-AEBA-C15CC79B3457}" sibTransId="{FDE97783-175C-4D26-BD7D-CC8AFF033579}"/>
    <dgm:cxn modelId="{67DED688-9F62-473F-810C-E11A415D248D}" type="presOf" srcId="{7461C524-8DCF-4E91-AAFB-E209C4E70606}" destId="{A8DD8592-13B0-417E-A8AF-4B101D82C2BC}" srcOrd="0" destOrd="0" presId="urn:microsoft.com/office/officeart/2005/8/layout/orgChart1"/>
    <dgm:cxn modelId="{6668458C-2FC4-471E-AC39-9EA5B7983505}" type="presOf" srcId="{03018C86-BF91-46C5-86FD-844F1C0BE6A8}" destId="{74287B1B-2883-4E42-8266-809A9E0038E5}" srcOrd="0" destOrd="0" presId="urn:microsoft.com/office/officeart/2005/8/layout/orgChart1"/>
    <dgm:cxn modelId="{37F38591-62ED-4889-90E7-434C668B47AC}" srcId="{B7367D1B-0FA1-4787-8077-896BF140EF17}" destId="{E9D94955-16CD-4DB1-8339-97B2F50FF809}" srcOrd="0" destOrd="0" parTransId="{92890F97-FE72-44AA-8B89-760190CC3F6D}" sibTransId="{9C8388F3-A62B-476C-9076-FF647AE07BD3}"/>
    <dgm:cxn modelId="{F2082D92-CC37-4B98-8B9E-D2E30E46627D}" type="presOf" srcId="{3F662246-4895-4C2F-9AAF-FC26E6C69B20}" destId="{B356C698-D579-4EA4-8D72-D2B95BA489D4}" srcOrd="1" destOrd="0" presId="urn:microsoft.com/office/officeart/2005/8/layout/orgChart1"/>
    <dgm:cxn modelId="{8AC17B92-E23D-4025-BFAB-D0E860A93351}" type="presOf" srcId="{DACDA1BE-52F8-4E5D-A4BF-973C100ECB7A}" destId="{6765B524-70AC-4DF4-BAC0-8062ED176F37}" srcOrd="1" destOrd="0" presId="urn:microsoft.com/office/officeart/2005/8/layout/orgChart1"/>
    <dgm:cxn modelId="{3D400A9C-9663-4E4A-8604-7642384B3BB4}" type="presOf" srcId="{B7367D1B-0FA1-4787-8077-896BF140EF17}" destId="{FC13D037-C78A-457D-BFDE-707BE450D419}" srcOrd="0" destOrd="0" presId="urn:microsoft.com/office/officeart/2005/8/layout/orgChart1"/>
    <dgm:cxn modelId="{2B56B7A4-C569-46A4-8DEC-789778F0A928}" srcId="{E9D94955-16CD-4DB1-8339-97B2F50FF809}" destId="{9841E0DC-8B3F-40AC-BC27-E48399F3813B}" srcOrd="0" destOrd="0" parTransId="{EA91A309-43B4-4692-A8CA-7BD4DC231BFC}" sibTransId="{D541BDF0-448D-4863-8588-89D3814BBAB0}"/>
    <dgm:cxn modelId="{6A3482B5-73BA-4827-BABA-E10C13F637FB}" srcId="{E9D94955-16CD-4DB1-8339-97B2F50FF809}" destId="{7A94D154-9551-4114-AC51-AAC032CA7137}" srcOrd="5" destOrd="0" parTransId="{C6DEE3D1-E208-40EF-A2EC-F9464E458356}" sibTransId="{61B974CA-7B62-43CB-8507-312CF739BCFD}"/>
    <dgm:cxn modelId="{82113EB7-6729-44F8-9D2C-AD4AD51491D6}" type="presOf" srcId="{DACDA1BE-52F8-4E5D-A4BF-973C100ECB7A}" destId="{AE5080EF-0233-48D7-96E6-5F54E99090F5}" srcOrd="0" destOrd="0" presId="urn:microsoft.com/office/officeart/2005/8/layout/orgChart1"/>
    <dgm:cxn modelId="{8B9F82BC-0619-433C-A851-77D46C9D1199}" type="presOf" srcId="{3C6CFB74-2EC4-4A18-B5A8-B2DD3BA58F9A}" destId="{17DA4332-C76F-459A-9139-FD4E2002548C}" srcOrd="0" destOrd="0" presId="urn:microsoft.com/office/officeart/2005/8/layout/orgChart1"/>
    <dgm:cxn modelId="{691675C0-D8B8-41EC-9A65-472D36312928}" type="presOf" srcId="{16CEDED6-EBC8-4DD5-9B70-1F3686F952F0}" destId="{96DF9679-C2A5-4828-BE65-9A48607249B8}" srcOrd="0" destOrd="0" presId="urn:microsoft.com/office/officeart/2005/8/layout/orgChart1"/>
    <dgm:cxn modelId="{F27D08C3-08C8-466D-9996-88B93A4E11B4}" type="presOf" srcId="{E9D94955-16CD-4DB1-8339-97B2F50FF809}" destId="{7EBA25FE-CA47-49F7-B8CB-A32D2FC1A954}" srcOrd="0" destOrd="0" presId="urn:microsoft.com/office/officeart/2005/8/layout/orgChart1"/>
    <dgm:cxn modelId="{DD36BEC5-71D3-47E2-8D73-78FB4E16E789}" type="presOf" srcId="{7A94D154-9551-4114-AC51-AAC032CA7137}" destId="{1078DDF6-584E-4ACE-9289-59DF7A60B328}" srcOrd="1" destOrd="0" presId="urn:microsoft.com/office/officeart/2005/8/layout/orgChart1"/>
    <dgm:cxn modelId="{CB383BC6-78D7-490A-9C6A-7450CFAA82D8}" type="presOf" srcId="{C6DEE3D1-E208-40EF-A2EC-F9464E458356}" destId="{2DFECB71-EF55-42C0-885A-130CCB09F770}" srcOrd="0" destOrd="0" presId="urn:microsoft.com/office/officeart/2005/8/layout/orgChart1"/>
    <dgm:cxn modelId="{E42B3CF8-6C91-4432-BF4A-93677D3FFD6B}" srcId="{E9D94955-16CD-4DB1-8339-97B2F50FF809}" destId="{3F662246-4895-4C2F-9AAF-FC26E6C69B20}" srcOrd="2" destOrd="0" parTransId="{3C6CFB74-2EC4-4A18-B5A8-B2DD3BA58F9A}" sibTransId="{16209930-A303-417E-90EE-F1B30F1B098A}"/>
    <dgm:cxn modelId="{4BFBA7FB-F4CF-4E5A-A183-AE155EE6384D}" type="presOf" srcId="{E9D94955-16CD-4DB1-8339-97B2F50FF809}" destId="{325F7117-F78F-40C8-B508-B47CAD4F6BF1}" srcOrd="1" destOrd="0" presId="urn:microsoft.com/office/officeart/2005/8/layout/orgChart1"/>
    <dgm:cxn modelId="{4EF280FF-8CD4-4A60-B202-313EFED9C750}" type="presOf" srcId="{03018C86-BF91-46C5-86FD-844F1C0BE6A8}" destId="{89989CD6-D243-466E-B36C-D368AA970BBA}" srcOrd="1" destOrd="0" presId="urn:microsoft.com/office/officeart/2005/8/layout/orgChart1"/>
    <dgm:cxn modelId="{F10AE29B-6133-4814-A4E9-103964DD7A6A}" type="presParOf" srcId="{FC13D037-C78A-457D-BFDE-707BE450D419}" destId="{BB5E9754-69EF-487E-87D9-24E0397DCFD9}" srcOrd="0" destOrd="0" presId="urn:microsoft.com/office/officeart/2005/8/layout/orgChart1"/>
    <dgm:cxn modelId="{76450CEA-8FF8-46E8-A4A9-37612AF78B04}" type="presParOf" srcId="{BB5E9754-69EF-487E-87D9-24E0397DCFD9}" destId="{95F390B1-8712-42B2-9170-3A0343E815CB}" srcOrd="0" destOrd="0" presId="urn:microsoft.com/office/officeart/2005/8/layout/orgChart1"/>
    <dgm:cxn modelId="{559092A2-4B87-4B1B-B55F-D24872988C43}" type="presParOf" srcId="{95F390B1-8712-42B2-9170-3A0343E815CB}" destId="{7EBA25FE-CA47-49F7-B8CB-A32D2FC1A954}" srcOrd="0" destOrd="0" presId="urn:microsoft.com/office/officeart/2005/8/layout/orgChart1"/>
    <dgm:cxn modelId="{46964D91-1817-4A57-B7D6-BFC1055B0711}" type="presParOf" srcId="{95F390B1-8712-42B2-9170-3A0343E815CB}" destId="{325F7117-F78F-40C8-B508-B47CAD4F6BF1}" srcOrd="1" destOrd="0" presId="urn:microsoft.com/office/officeart/2005/8/layout/orgChart1"/>
    <dgm:cxn modelId="{0DB89278-841D-4984-9A02-91E79D366559}" type="presParOf" srcId="{BB5E9754-69EF-487E-87D9-24E0397DCFD9}" destId="{6DB2EEE7-57CF-47A8-A1A4-5688C698873D}" srcOrd="1" destOrd="0" presId="urn:microsoft.com/office/officeart/2005/8/layout/orgChart1"/>
    <dgm:cxn modelId="{00E1259E-47F3-4F35-9F11-736B07675463}" type="presParOf" srcId="{6DB2EEE7-57CF-47A8-A1A4-5688C698873D}" destId="{72BB110D-ED96-4335-A045-B2C0B6802842}" srcOrd="0" destOrd="0" presId="urn:microsoft.com/office/officeart/2005/8/layout/orgChart1"/>
    <dgm:cxn modelId="{4FF99CE4-5FA8-449A-8402-C3080E92ABD0}" type="presParOf" srcId="{6DB2EEE7-57CF-47A8-A1A4-5688C698873D}" destId="{836D1D9D-4AAD-4598-9222-A493C9010B6F}" srcOrd="1" destOrd="0" presId="urn:microsoft.com/office/officeart/2005/8/layout/orgChart1"/>
    <dgm:cxn modelId="{A7143C15-2DAC-4FBB-B3DF-292C8C49DFDE}" type="presParOf" srcId="{836D1D9D-4AAD-4598-9222-A493C9010B6F}" destId="{E3B80F12-8112-4707-A556-24C28DB62A7B}" srcOrd="0" destOrd="0" presId="urn:microsoft.com/office/officeart/2005/8/layout/orgChart1"/>
    <dgm:cxn modelId="{63E4B859-EA87-4B78-94EB-B045D0D8EA54}" type="presParOf" srcId="{E3B80F12-8112-4707-A556-24C28DB62A7B}" destId="{47E49296-F4A3-4CAB-AAA0-59BB041C15DF}" srcOrd="0" destOrd="0" presId="urn:microsoft.com/office/officeart/2005/8/layout/orgChart1"/>
    <dgm:cxn modelId="{9CCD4415-8E93-47D7-AFD2-BE3F29B0EDEC}" type="presParOf" srcId="{E3B80F12-8112-4707-A556-24C28DB62A7B}" destId="{4ACAFC7F-7316-4E71-ACF1-88E3534CC78F}" srcOrd="1" destOrd="0" presId="urn:microsoft.com/office/officeart/2005/8/layout/orgChart1"/>
    <dgm:cxn modelId="{C250009B-1C20-4E91-A0FB-EC6CFEA43D81}" type="presParOf" srcId="{836D1D9D-4AAD-4598-9222-A493C9010B6F}" destId="{17DC5274-B086-4CB3-8AD9-1B194D2EBFCE}" srcOrd="1" destOrd="0" presId="urn:microsoft.com/office/officeart/2005/8/layout/orgChart1"/>
    <dgm:cxn modelId="{586E3F43-04A9-40C7-B911-DFAB396A1EC4}" type="presParOf" srcId="{836D1D9D-4AAD-4598-9222-A493C9010B6F}" destId="{37320DB4-520D-426E-B327-493CD0E8AFBD}" srcOrd="2" destOrd="0" presId="urn:microsoft.com/office/officeart/2005/8/layout/orgChart1"/>
    <dgm:cxn modelId="{B0050FEB-53EB-40C7-9E10-FC875EB0C9F7}" type="presParOf" srcId="{6DB2EEE7-57CF-47A8-A1A4-5688C698873D}" destId="{96DF9679-C2A5-4828-BE65-9A48607249B8}" srcOrd="2" destOrd="0" presId="urn:microsoft.com/office/officeart/2005/8/layout/orgChart1"/>
    <dgm:cxn modelId="{F895550C-FF53-40EF-AE3F-59F9A46446B9}" type="presParOf" srcId="{6DB2EEE7-57CF-47A8-A1A4-5688C698873D}" destId="{ADC87E15-8330-4503-B5A3-45D2016FBD1F}" srcOrd="3" destOrd="0" presId="urn:microsoft.com/office/officeart/2005/8/layout/orgChart1"/>
    <dgm:cxn modelId="{05B78C52-BC68-4B86-B7C6-C5B6F4B7C799}" type="presParOf" srcId="{ADC87E15-8330-4503-B5A3-45D2016FBD1F}" destId="{08F17FC0-3F22-4959-91F8-7F3774772BE7}" srcOrd="0" destOrd="0" presId="urn:microsoft.com/office/officeart/2005/8/layout/orgChart1"/>
    <dgm:cxn modelId="{1ACCFFAF-D713-4730-BE3F-85EE67132793}" type="presParOf" srcId="{08F17FC0-3F22-4959-91F8-7F3774772BE7}" destId="{7C733867-9558-440D-9742-EB5EC2490328}" srcOrd="0" destOrd="0" presId="urn:microsoft.com/office/officeart/2005/8/layout/orgChart1"/>
    <dgm:cxn modelId="{837A6C1E-DE68-4459-BCDF-76601D7C2061}" type="presParOf" srcId="{08F17FC0-3F22-4959-91F8-7F3774772BE7}" destId="{9EEB7162-9582-491D-81AA-6B8FB49AC07B}" srcOrd="1" destOrd="0" presId="urn:microsoft.com/office/officeart/2005/8/layout/orgChart1"/>
    <dgm:cxn modelId="{B6770E25-1E3C-4065-A520-F3B99F6E8901}" type="presParOf" srcId="{ADC87E15-8330-4503-B5A3-45D2016FBD1F}" destId="{6F44D895-8FF2-4FA0-9D7B-8A11E9FE5EBE}" srcOrd="1" destOrd="0" presId="urn:microsoft.com/office/officeart/2005/8/layout/orgChart1"/>
    <dgm:cxn modelId="{C749CDB0-DC60-487A-B9E2-64150ABB4600}" type="presParOf" srcId="{ADC87E15-8330-4503-B5A3-45D2016FBD1F}" destId="{166F407D-D307-4383-99AE-879CEEA335ED}" srcOrd="2" destOrd="0" presId="urn:microsoft.com/office/officeart/2005/8/layout/orgChart1"/>
    <dgm:cxn modelId="{31B1C9A8-8519-46BA-9547-49CE8F661E50}" type="presParOf" srcId="{6DB2EEE7-57CF-47A8-A1A4-5688C698873D}" destId="{17DA4332-C76F-459A-9139-FD4E2002548C}" srcOrd="4" destOrd="0" presId="urn:microsoft.com/office/officeart/2005/8/layout/orgChart1"/>
    <dgm:cxn modelId="{9CC7FD75-4CC7-476A-A6D2-020B3F2C9658}" type="presParOf" srcId="{6DB2EEE7-57CF-47A8-A1A4-5688C698873D}" destId="{57FFC930-3F74-4DB6-A02E-9C181C1AB64A}" srcOrd="5" destOrd="0" presId="urn:microsoft.com/office/officeart/2005/8/layout/orgChart1"/>
    <dgm:cxn modelId="{ACCBDD59-EFAF-425B-8101-9226182DBA54}" type="presParOf" srcId="{57FFC930-3F74-4DB6-A02E-9C181C1AB64A}" destId="{6A8BF894-C132-49B3-81EC-3D05CB96A602}" srcOrd="0" destOrd="0" presId="urn:microsoft.com/office/officeart/2005/8/layout/orgChart1"/>
    <dgm:cxn modelId="{E0E2A8F9-45FA-4817-9CCC-25404778D404}" type="presParOf" srcId="{6A8BF894-C132-49B3-81EC-3D05CB96A602}" destId="{78359DDC-3F65-4444-BD96-F3B7B8A9E38C}" srcOrd="0" destOrd="0" presId="urn:microsoft.com/office/officeart/2005/8/layout/orgChart1"/>
    <dgm:cxn modelId="{A4B20F9F-958C-4A4C-9142-76F812FC98EB}" type="presParOf" srcId="{6A8BF894-C132-49B3-81EC-3D05CB96A602}" destId="{B356C698-D579-4EA4-8D72-D2B95BA489D4}" srcOrd="1" destOrd="0" presId="urn:microsoft.com/office/officeart/2005/8/layout/orgChart1"/>
    <dgm:cxn modelId="{9E215CDC-7431-416D-A0B3-392197711E0C}" type="presParOf" srcId="{57FFC930-3F74-4DB6-A02E-9C181C1AB64A}" destId="{B2432384-35FB-4A41-B15A-1583761F9F5D}" srcOrd="1" destOrd="0" presId="urn:microsoft.com/office/officeart/2005/8/layout/orgChart1"/>
    <dgm:cxn modelId="{BE29C2F7-6A8A-4694-99BF-90D96529E9E4}" type="presParOf" srcId="{57FFC930-3F74-4DB6-A02E-9C181C1AB64A}" destId="{1683EAD4-9F57-4A5B-972E-C269DA699039}" srcOrd="2" destOrd="0" presId="urn:microsoft.com/office/officeart/2005/8/layout/orgChart1"/>
    <dgm:cxn modelId="{0E4F6BD7-E242-4D15-98C2-6048F8A23EC0}" type="presParOf" srcId="{6DB2EEE7-57CF-47A8-A1A4-5688C698873D}" destId="{5253AF83-CF3F-4E90-BBAB-F28CD6895F42}" srcOrd="6" destOrd="0" presId="urn:microsoft.com/office/officeart/2005/8/layout/orgChart1"/>
    <dgm:cxn modelId="{88B50C87-E3A1-4EC6-833A-3AD30FC3433F}" type="presParOf" srcId="{6DB2EEE7-57CF-47A8-A1A4-5688C698873D}" destId="{B1AA642B-BFDA-446A-8307-CF2A59552C8C}" srcOrd="7" destOrd="0" presId="urn:microsoft.com/office/officeart/2005/8/layout/orgChart1"/>
    <dgm:cxn modelId="{8E1C9908-27A7-4DA9-AC0C-501BDE4C8D3A}" type="presParOf" srcId="{B1AA642B-BFDA-446A-8307-CF2A59552C8C}" destId="{7C5307C7-512C-41CC-A308-5D4352198FF0}" srcOrd="0" destOrd="0" presId="urn:microsoft.com/office/officeart/2005/8/layout/orgChart1"/>
    <dgm:cxn modelId="{D8405A86-C0B7-462E-9889-84C466FBCE12}" type="presParOf" srcId="{7C5307C7-512C-41CC-A308-5D4352198FF0}" destId="{74287B1B-2883-4E42-8266-809A9E0038E5}" srcOrd="0" destOrd="0" presId="urn:microsoft.com/office/officeart/2005/8/layout/orgChart1"/>
    <dgm:cxn modelId="{7FE639F3-CB05-4848-B978-69F7984A1ED5}" type="presParOf" srcId="{7C5307C7-512C-41CC-A308-5D4352198FF0}" destId="{89989CD6-D243-466E-B36C-D368AA970BBA}" srcOrd="1" destOrd="0" presId="urn:microsoft.com/office/officeart/2005/8/layout/orgChart1"/>
    <dgm:cxn modelId="{0D915B2D-455D-4892-8DF0-7B4376DB74E7}" type="presParOf" srcId="{B1AA642B-BFDA-446A-8307-CF2A59552C8C}" destId="{83EDAFB2-2F29-4DD7-A32A-D864FEC6902F}" srcOrd="1" destOrd="0" presId="urn:microsoft.com/office/officeart/2005/8/layout/orgChart1"/>
    <dgm:cxn modelId="{726A880C-CF08-419B-A963-CE6F17046DC2}" type="presParOf" srcId="{B1AA642B-BFDA-446A-8307-CF2A59552C8C}" destId="{FF75711E-4E3E-4B6F-8C00-9B7A5AE4AD3C}" srcOrd="2" destOrd="0" presId="urn:microsoft.com/office/officeart/2005/8/layout/orgChart1"/>
    <dgm:cxn modelId="{2FE41435-36ED-4FC5-B2CC-651530A98AAE}" type="presParOf" srcId="{6DB2EEE7-57CF-47A8-A1A4-5688C698873D}" destId="{A8DD8592-13B0-417E-A8AF-4B101D82C2BC}" srcOrd="8" destOrd="0" presId="urn:microsoft.com/office/officeart/2005/8/layout/orgChart1"/>
    <dgm:cxn modelId="{62F156CC-0547-4720-9231-5927FB15797D}" type="presParOf" srcId="{6DB2EEE7-57CF-47A8-A1A4-5688C698873D}" destId="{1CD7D19A-8E7A-4F5B-B086-5E5B914C7B30}" srcOrd="9" destOrd="0" presId="urn:microsoft.com/office/officeart/2005/8/layout/orgChart1"/>
    <dgm:cxn modelId="{964C7F0E-B72E-4F73-A0A7-7D4A2050261F}" type="presParOf" srcId="{1CD7D19A-8E7A-4F5B-B086-5E5B914C7B30}" destId="{588EAE05-73D0-419C-BAA2-2F21C465D921}" srcOrd="0" destOrd="0" presId="urn:microsoft.com/office/officeart/2005/8/layout/orgChart1"/>
    <dgm:cxn modelId="{D835A753-EBB2-4CE0-BDAE-14F1ABCA4A05}" type="presParOf" srcId="{588EAE05-73D0-419C-BAA2-2F21C465D921}" destId="{E26C038E-F9B3-4D26-9903-703C54CDBD15}" srcOrd="0" destOrd="0" presId="urn:microsoft.com/office/officeart/2005/8/layout/orgChart1"/>
    <dgm:cxn modelId="{5B533626-D7D1-441B-A568-9FF8B5021514}" type="presParOf" srcId="{588EAE05-73D0-419C-BAA2-2F21C465D921}" destId="{DF86E290-6221-4645-A0E8-5DDD6AAA537F}" srcOrd="1" destOrd="0" presId="urn:microsoft.com/office/officeart/2005/8/layout/orgChart1"/>
    <dgm:cxn modelId="{66306508-7693-4673-A074-593B1412349C}" type="presParOf" srcId="{1CD7D19A-8E7A-4F5B-B086-5E5B914C7B30}" destId="{4383FEB8-E521-4907-B5F5-7D50C9801193}" srcOrd="1" destOrd="0" presId="urn:microsoft.com/office/officeart/2005/8/layout/orgChart1"/>
    <dgm:cxn modelId="{4BDD87A5-664B-4F3C-9717-E2AF234454C0}" type="presParOf" srcId="{1CD7D19A-8E7A-4F5B-B086-5E5B914C7B30}" destId="{5FEE2DBD-68FE-457E-86BC-741AE39D8E38}" srcOrd="2" destOrd="0" presId="urn:microsoft.com/office/officeart/2005/8/layout/orgChart1"/>
    <dgm:cxn modelId="{276B886D-DA85-497D-8780-688BD1602964}" type="presParOf" srcId="{6DB2EEE7-57CF-47A8-A1A4-5688C698873D}" destId="{2DFECB71-EF55-42C0-885A-130CCB09F770}" srcOrd="10" destOrd="0" presId="urn:microsoft.com/office/officeart/2005/8/layout/orgChart1"/>
    <dgm:cxn modelId="{C68441A3-53C2-4F93-B05F-25441DB9E452}" type="presParOf" srcId="{6DB2EEE7-57CF-47A8-A1A4-5688C698873D}" destId="{50002CCA-1053-4E4A-8551-A510BBFF50E3}" srcOrd="11" destOrd="0" presId="urn:microsoft.com/office/officeart/2005/8/layout/orgChart1"/>
    <dgm:cxn modelId="{68FE2809-9720-43F1-BC7F-1EA6E181AF7B}" type="presParOf" srcId="{50002CCA-1053-4E4A-8551-A510BBFF50E3}" destId="{3142F19D-F28D-4D1B-BB79-3AD8AA51CC11}" srcOrd="0" destOrd="0" presId="urn:microsoft.com/office/officeart/2005/8/layout/orgChart1"/>
    <dgm:cxn modelId="{C2BED81D-8D70-4855-B654-BF674A575C22}" type="presParOf" srcId="{3142F19D-F28D-4D1B-BB79-3AD8AA51CC11}" destId="{A6FA6C4E-F04B-459E-B0A9-50F83E6D7004}" srcOrd="0" destOrd="0" presId="urn:microsoft.com/office/officeart/2005/8/layout/orgChart1"/>
    <dgm:cxn modelId="{D0242272-C67C-4233-9136-78F6A91F981E}" type="presParOf" srcId="{3142F19D-F28D-4D1B-BB79-3AD8AA51CC11}" destId="{1078DDF6-584E-4ACE-9289-59DF7A60B328}" srcOrd="1" destOrd="0" presId="urn:microsoft.com/office/officeart/2005/8/layout/orgChart1"/>
    <dgm:cxn modelId="{1531016F-3A3D-45F6-9A13-5E28BFBCAE31}" type="presParOf" srcId="{50002CCA-1053-4E4A-8551-A510BBFF50E3}" destId="{8A76268D-B815-4E45-B782-F458AE7D3F8D}" srcOrd="1" destOrd="0" presId="urn:microsoft.com/office/officeart/2005/8/layout/orgChart1"/>
    <dgm:cxn modelId="{95169E35-3541-499D-8675-D13DCFD6EE32}" type="presParOf" srcId="{50002CCA-1053-4E4A-8551-A510BBFF50E3}" destId="{1F7BB1CA-319F-4698-9B9C-01E492469624}" srcOrd="2" destOrd="0" presId="urn:microsoft.com/office/officeart/2005/8/layout/orgChart1"/>
    <dgm:cxn modelId="{671B697A-A239-40C0-A275-0B7E17875E0A}" type="presParOf" srcId="{BB5E9754-69EF-487E-87D9-24E0397DCFD9}" destId="{79E105BF-861A-4C6D-9A7F-35326A9B7B9F}" srcOrd="2" destOrd="0" presId="urn:microsoft.com/office/officeart/2005/8/layout/orgChart1"/>
    <dgm:cxn modelId="{C535DE6F-8FD2-4DFC-929F-6EFE8345D7C9}" type="presParOf" srcId="{FC13D037-C78A-457D-BFDE-707BE450D419}" destId="{9B9C8E1E-3585-4820-BB64-82510A007F17}" srcOrd="1" destOrd="0" presId="urn:microsoft.com/office/officeart/2005/8/layout/orgChart1"/>
    <dgm:cxn modelId="{214103EA-15AC-4FB1-83CE-E8537B96742F}" type="presParOf" srcId="{9B9C8E1E-3585-4820-BB64-82510A007F17}" destId="{B33D5C56-4A8D-445C-A171-399F991CC450}" srcOrd="0" destOrd="0" presId="urn:microsoft.com/office/officeart/2005/8/layout/orgChart1"/>
    <dgm:cxn modelId="{00DE3F2F-354A-4442-AD71-0DCA73905E4E}" type="presParOf" srcId="{B33D5C56-4A8D-445C-A171-399F991CC450}" destId="{AE5080EF-0233-48D7-96E6-5F54E99090F5}" srcOrd="0" destOrd="0" presId="urn:microsoft.com/office/officeart/2005/8/layout/orgChart1"/>
    <dgm:cxn modelId="{D99EF416-1FE8-4287-B850-1FDAB08057F6}" type="presParOf" srcId="{B33D5C56-4A8D-445C-A171-399F991CC450}" destId="{6765B524-70AC-4DF4-BAC0-8062ED176F37}" srcOrd="1" destOrd="0" presId="urn:microsoft.com/office/officeart/2005/8/layout/orgChart1"/>
    <dgm:cxn modelId="{222B3FA6-FE9D-4E8A-B0A7-6D37F5E5D553}" type="presParOf" srcId="{9B9C8E1E-3585-4820-BB64-82510A007F17}" destId="{BCD71640-1301-43FC-BB29-DA4559449664}" srcOrd="1" destOrd="0" presId="urn:microsoft.com/office/officeart/2005/8/layout/orgChart1"/>
    <dgm:cxn modelId="{0D717BE8-2007-46EA-A2E4-ED9288A602F4}" type="presParOf" srcId="{9B9C8E1E-3585-4820-BB64-82510A007F17}" destId="{02EC6681-061E-40FC-8770-5D2B4530F10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ECB71-EF55-42C0-885A-130CCB09F770}">
      <dsp:nvSpPr>
        <dsp:cNvPr id="0" name=""/>
        <dsp:cNvSpPr/>
      </dsp:nvSpPr>
      <dsp:spPr>
        <a:xfrm>
          <a:off x="4215304" y="1213491"/>
          <a:ext cx="3613791" cy="118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174"/>
              </a:lnTo>
              <a:lnTo>
                <a:pt x="3613791" y="1064174"/>
              </a:lnTo>
              <a:lnTo>
                <a:pt x="3613791" y="1189792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D8592-13B0-417E-A8AF-4B101D82C2BC}">
      <dsp:nvSpPr>
        <dsp:cNvPr id="0" name=""/>
        <dsp:cNvSpPr/>
      </dsp:nvSpPr>
      <dsp:spPr>
        <a:xfrm>
          <a:off x="4215304" y="1213491"/>
          <a:ext cx="2166195" cy="118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174"/>
              </a:lnTo>
              <a:lnTo>
                <a:pt x="2166195" y="1064174"/>
              </a:lnTo>
              <a:lnTo>
                <a:pt x="2166195" y="1189792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3AF83-CF3F-4E90-BBAB-F28CD6895F42}">
      <dsp:nvSpPr>
        <dsp:cNvPr id="0" name=""/>
        <dsp:cNvSpPr/>
      </dsp:nvSpPr>
      <dsp:spPr>
        <a:xfrm>
          <a:off x="4215304" y="1213491"/>
          <a:ext cx="718599" cy="118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174"/>
              </a:lnTo>
              <a:lnTo>
                <a:pt x="718599" y="1064174"/>
              </a:lnTo>
              <a:lnTo>
                <a:pt x="718599" y="1189792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A4332-C76F-459A-9139-FD4E2002548C}">
      <dsp:nvSpPr>
        <dsp:cNvPr id="0" name=""/>
        <dsp:cNvSpPr/>
      </dsp:nvSpPr>
      <dsp:spPr>
        <a:xfrm>
          <a:off x="3486308" y="1213491"/>
          <a:ext cx="728996" cy="1189792"/>
        </a:xfrm>
        <a:custGeom>
          <a:avLst/>
          <a:gdLst/>
          <a:ahLst/>
          <a:cxnLst/>
          <a:rect l="0" t="0" r="0" b="0"/>
          <a:pathLst>
            <a:path>
              <a:moveTo>
                <a:pt x="728996" y="0"/>
              </a:moveTo>
              <a:lnTo>
                <a:pt x="728996" y="1064174"/>
              </a:lnTo>
              <a:lnTo>
                <a:pt x="0" y="1064174"/>
              </a:lnTo>
              <a:lnTo>
                <a:pt x="0" y="1189792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F9679-C2A5-4828-BE65-9A48607249B8}">
      <dsp:nvSpPr>
        <dsp:cNvPr id="0" name=""/>
        <dsp:cNvSpPr/>
      </dsp:nvSpPr>
      <dsp:spPr>
        <a:xfrm>
          <a:off x="2038712" y="1213491"/>
          <a:ext cx="2176591" cy="1189792"/>
        </a:xfrm>
        <a:custGeom>
          <a:avLst/>
          <a:gdLst/>
          <a:ahLst/>
          <a:cxnLst/>
          <a:rect l="0" t="0" r="0" b="0"/>
          <a:pathLst>
            <a:path>
              <a:moveTo>
                <a:pt x="2176591" y="0"/>
              </a:moveTo>
              <a:lnTo>
                <a:pt x="2176591" y="1064174"/>
              </a:lnTo>
              <a:lnTo>
                <a:pt x="0" y="1064174"/>
              </a:lnTo>
              <a:lnTo>
                <a:pt x="0" y="1189792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2BB110D-ED96-4335-A045-B2C0B6802842}">
      <dsp:nvSpPr>
        <dsp:cNvPr id="0" name=""/>
        <dsp:cNvSpPr/>
      </dsp:nvSpPr>
      <dsp:spPr>
        <a:xfrm>
          <a:off x="596314" y="1213491"/>
          <a:ext cx="3618989" cy="1189792"/>
        </a:xfrm>
        <a:custGeom>
          <a:avLst/>
          <a:gdLst/>
          <a:ahLst/>
          <a:cxnLst/>
          <a:rect l="0" t="0" r="0" b="0"/>
          <a:pathLst>
            <a:path>
              <a:moveTo>
                <a:pt x="3618989" y="0"/>
              </a:moveTo>
              <a:lnTo>
                <a:pt x="3618989" y="1064174"/>
              </a:lnTo>
              <a:lnTo>
                <a:pt x="0" y="1064174"/>
              </a:lnTo>
              <a:lnTo>
                <a:pt x="0" y="1189792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BA25FE-CA47-49F7-B8CB-A32D2FC1A954}">
      <dsp:nvSpPr>
        <dsp:cNvPr id="0" name=""/>
        <dsp:cNvSpPr/>
      </dsp:nvSpPr>
      <dsp:spPr>
        <a:xfrm>
          <a:off x="3416931" y="615311"/>
          <a:ext cx="1596746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/>
            <a:t>Commandant of the Marine Corps (CMC)</a:t>
          </a:r>
        </a:p>
      </dsp:txBody>
      <dsp:txXfrm>
        <a:off x="3416931" y="615311"/>
        <a:ext cx="1596746" cy="598180"/>
      </dsp:txXfrm>
    </dsp:sp>
    <dsp:sp modelId="{47E49296-F4A3-4CAB-AAA0-59BB041C15DF}">
      <dsp:nvSpPr>
        <dsp:cNvPr id="0" name=""/>
        <dsp:cNvSpPr/>
      </dsp:nvSpPr>
      <dsp:spPr>
        <a:xfrm>
          <a:off x="3332" y="2403283"/>
          <a:ext cx="1185963" cy="578446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Manpower Management (MM)</a:t>
          </a:r>
        </a:p>
      </dsp:txBody>
      <dsp:txXfrm>
        <a:off x="3332" y="2403283"/>
        <a:ext cx="1185963" cy="578446"/>
      </dsp:txXfrm>
    </dsp:sp>
    <dsp:sp modelId="{7C733867-9558-440D-9742-EB5EC2490328}">
      <dsp:nvSpPr>
        <dsp:cNvPr id="0" name=""/>
        <dsp:cNvSpPr/>
      </dsp:nvSpPr>
      <dsp:spPr>
        <a:xfrm>
          <a:off x="1440532" y="2403283"/>
          <a:ext cx="1196360" cy="58834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Manpower Plans &amp; Policy (MP)</a:t>
          </a:r>
        </a:p>
      </dsp:txBody>
      <dsp:txXfrm>
        <a:off x="1440532" y="2403283"/>
        <a:ext cx="1196360" cy="588340"/>
      </dsp:txXfrm>
    </dsp:sp>
    <dsp:sp modelId="{78359DDC-3F65-4444-BD96-F3B7B8A9E38C}">
      <dsp:nvSpPr>
        <dsp:cNvPr id="0" name=""/>
        <dsp:cNvSpPr/>
      </dsp:nvSpPr>
      <dsp:spPr>
        <a:xfrm>
          <a:off x="2888128" y="2403283"/>
          <a:ext cx="1196360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Marine &amp; Family Programs (MF)</a:t>
          </a:r>
        </a:p>
      </dsp:txBody>
      <dsp:txXfrm>
        <a:off x="2888128" y="2403283"/>
        <a:ext cx="1196360" cy="598180"/>
      </dsp:txXfrm>
    </dsp:sp>
    <dsp:sp modelId="{74287B1B-2883-4E42-8266-809A9E0038E5}">
      <dsp:nvSpPr>
        <dsp:cNvPr id="0" name=""/>
        <dsp:cNvSpPr/>
      </dsp:nvSpPr>
      <dsp:spPr>
        <a:xfrm>
          <a:off x="4335724" y="2403283"/>
          <a:ext cx="1196360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Reserve Affairs (RA)</a:t>
          </a:r>
        </a:p>
      </dsp:txBody>
      <dsp:txXfrm>
        <a:off x="4335724" y="2403283"/>
        <a:ext cx="1196360" cy="598180"/>
      </dsp:txXfrm>
    </dsp:sp>
    <dsp:sp modelId="{E26C038E-F9B3-4D26-9903-703C54CDBD15}">
      <dsp:nvSpPr>
        <dsp:cNvPr id="0" name=""/>
        <dsp:cNvSpPr/>
      </dsp:nvSpPr>
      <dsp:spPr>
        <a:xfrm>
          <a:off x="5783320" y="2403283"/>
          <a:ext cx="1196360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Manpower Information (MI)</a:t>
          </a:r>
        </a:p>
      </dsp:txBody>
      <dsp:txXfrm>
        <a:off x="5783320" y="2403283"/>
        <a:ext cx="1196360" cy="598180"/>
      </dsp:txXfrm>
    </dsp:sp>
    <dsp:sp modelId="{A6FA6C4E-F04B-459E-B0A9-50F83E6D7004}">
      <dsp:nvSpPr>
        <dsp:cNvPr id="0" name=""/>
        <dsp:cNvSpPr/>
      </dsp:nvSpPr>
      <dsp:spPr>
        <a:xfrm>
          <a:off x="7230915" y="2403283"/>
          <a:ext cx="1196360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Wounded Warrior Regiment</a:t>
          </a:r>
        </a:p>
      </dsp:txBody>
      <dsp:txXfrm>
        <a:off x="7230915" y="2403283"/>
        <a:ext cx="1196360" cy="598180"/>
      </dsp:txXfrm>
    </dsp:sp>
    <dsp:sp modelId="{AE5080EF-0233-48D7-96E6-5F54E99090F5}">
      <dsp:nvSpPr>
        <dsp:cNvPr id="0" name=""/>
        <dsp:cNvSpPr/>
      </dsp:nvSpPr>
      <dsp:spPr>
        <a:xfrm>
          <a:off x="3416931" y="1371602"/>
          <a:ext cx="1596746" cy="598180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/>
            <a:t>Deputy Commandant for Manpower &amp; Reserve Affairs (DC, M&amp;RA)</a:t>
          </a:r>
        </a:p>
      </dsp:txBody>
      <dsp:txXfrm>
        <a:off x="3416931" y="1371602"/>
        <a:ext cx="1596746" cy="598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4015"/>
          </a:xfrm>
          <a:prstGeom prst="rect">
            <a:avLst/>
          </a:prstGeom>
        </p:spPr>
        <p:txBody>
          <a:bodyPr vert="horz" lIns="91798" tIns="45900" rIns="91798" bIns="4590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4015"/>
          </a:xfrm>
          <a:prstGeom prst="rect">
            <a:avLst/>
          </a:prstGeom>
        </p:spPr>
        <p:txBody>
          <a:bodyPr vert="horz" lIns="91798" tIns="45900" rIns="91798" bIns="4590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44F2167-84AD-41C2-8247-4238F1952347}" type="datetimeFigureOut">
              <a:rPr lang="en-US"/>
              <a:pPr>
                <a:defRPr/>
              </a:pPr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885"/>
            <a:ext cx="3043343" cy="465616"/>
          </a:xfrm>
          <a:prstGeom prst="rect">
            <a:avLst/>
          </a:prstGeom>
        </p:spPr>
        <p:txBody>
          <a:bodyPr vert="horz" lIns="91798" tIns="45900" rIns="91798" bIns="4590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1885"/>
            <a:ext cx="3043343" cy="465616"/>
          </a:xfrm>
          <a:prstGeom prst="rect">
            <a:avLst/>
          </a:prstGeom>
        </p:spPr>
        <p:txBody>
          <a:bodyPr vert="horz" wrap="square" lIns="91798" tIns="45900" rIns="91798" bIns="459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5D49AE3-981F-4431-85F9-C94C7FA58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366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4015"/>
          </a:xfrm>
          <a:prstGeom prst="rect">
            <a:avLst/>
          </a:prstGeom>
        </p:spPr>
        <p:txBody>
          <a:bodyPr vert="horz" lIns="91798" tIns="45900" rIns="91798" bIns="4590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4015"/>
          </a:xfrm>
          <a:prstGeom prst="rect">
            <a:avLst/>
          </a:prstGeom>
        </p:spPr>
        <p:txBody>
          <a:bodyPr vert="horz" lIns="91798" tIns="45900" rIns="91798" bIns="4590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518EAAD-20EC-426D-81D1-4FDE6F506006}" type="datetimeFigureOut">
              <a:rPr lang="en-US"/>
              <a:pPr>
                <a:defRPr/>
              </a:pPr>
              <a:t>5/5/2024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8" tIns="45900" rIns="91798" bIns="4590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686" y="4420943"/>
            <a:ext cx="5621731" cy="4188935"/>
          </a:xfrm>
          <a:prstGeom prst="rect">
            <a:avLst/>
          </a:prstGeom>
        </p:spPr>
        <p:txBody>
          <a:bodyPr vert="horz" lIns="91798" tIns="45900" rIns="91798" bIns="4590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885"/>
            <a:ext cx="3043343" cy="465616"/>
          </a:xfrm>
          <a:prstGeom prst="rect">
            <a:avLst/>
          </a:prstGeom>
        </p:spPr>
        <p:txBody>
          <a:bodyPr vert="horz" lIns="91798" tIns="45900" rIns="91798" bIns="4590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1885"/>
            <a:ext cx="3043343" cy="465616"/>
          </a:xfrm>
          <a:prstGeom prst="rect">
            <a:avLst/>
          </a:prstGeom>
        </p:spPr>
        <p:txBody>
          <a:bodyPr vert="horz" wrap="square" lIns="91798" tIns="45900" rIns="91798" bIns="459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D673565-2F3D-4EDC-B1ED-1477FC7BB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592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606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630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019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14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3512" indent="-28931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2141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7978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2179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920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661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4401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5142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985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3512" indent="-28931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2141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7978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2179" indent="-23046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920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661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4401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5142" indent="-2304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368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785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8185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2562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211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690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491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7770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14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9971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8964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3557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529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8043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769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825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Marsh Center – 5</a:t>
            </a:r>
            <a:r>
              <a:rPr lang="en-US" altLang="en-US" baseline="30000"/>
              <a:t>th</a:t>
            </a:r>
            <a:r>
              <a:rPr lang="en-US" altLang="en-US"/>
              <a:t> floor</a:t>
            </a:r>
          </a:p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066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Introduce team 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3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Introduce team 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660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09B837-1B81-41D7-BCBD-13F75F09805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85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65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596" indent="-28511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5305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4393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1870" indent="-22712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5791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712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3633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7554" indent="-22712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34D028-FF89-4567-9D4C-084DE261A25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60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file:///C:\TEMP\bluebar.JPG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file:///C:\TEMP\Usmc.GIF" TargetMode="Externa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4BEA-5A67-4412-9659-A179BE12D2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15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TEMP\bluebar.JPG"/>
          <p:cNvPicPr>
            <a:picLocks noChangeAspect="1" noChangeArrowheads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C:\TEMP\Usmc.GIF"/>
          <p:cNvPicPr>
            <a:picLocks noChangeAspect="1" noChangeArrowheads="1"/>
          </p:cNvPicPr>
          <p:nvPr userDrawn="1"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94456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C0E19-6A45-4D3B-99CD-2A16D245AB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03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408A5-00B0-4E83-ABF0-C44BEAF25B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963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07228-144A-4E57-A2AE-2052A731D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95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DA9DA-C393-415B-9C61-2BF182EDA6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27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7EE33-6BE8-4224-BC6E-7B00D7EED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5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2C3D7-B084-4572-8B15-ACA8143E4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74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459B-BD5C-4E5A-BBD7-F2C64D555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22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323CB-C3B7-4242-A906-EBDCAF723A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10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45CA-DFA2-43FF-8175-405E5A3A02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51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94686-84CF-434D-AF5B-D962A61B6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98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F9672-4AE6-496E-87F9-4C5725EBDD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36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E2D4105-B94A-4E3D-908E-00C37A86DC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4" r:id="rId1"/>
    <p:sldLayoutId id="2147485145" r:id="rId2"/>
    <p:sldLayoutId id="2147485146" r:id="rId3"/>
    <p:sldLayoutId id="2147485147" r:id="rId4"/>
    <p:sldLayoutId id="2147485148" r:id="rId5"/>
    <p:sldLayoutId id="2147485149" r:id="rId6"/>
    <p:sldLayoutId id="2147485150" r:id="rId7"/>
    <p:sldLayoutId id="2147485151" r:id="rId8"/>
    <p:sldLayoutId id="2147485152" r:id="rId9"/>
    <p:sldLayoutId id="2147485155" r:id="rId10"/>
    <p:sldLayoutId id="2147485153" r:id="rId11"/>
    <p:sldLayoutId id="214748515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oleObject" Target="../embeddings/oleObject1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1.jpe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11" Type="http://schemas.microsoft.com/office/2007/relationships/diagramDrawing" Target="../diagrams/drawing1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1.xml"/><Relationship Id="rId4" Type="http://schemas.openxmlformats.org/officeDocument/2006/relationships/image" Target="file:///C:\TEMP\bluebar.JPG" TargetMode="External"/><Relationship Id="rId9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O:\Graphics\BRIEFS\CSSARS\pics&amp;logos\redbar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TEMP\Usmc.GIF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/C:\TEMP\bluebar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FF0000"/>
                </a:solidFill>
              </a:rPr>
              <a:t> </a:t>
            </a: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 Mobilization Augmentee (IMA)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Program Brief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b="1" i="1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335213" y="5376862"/>
            <a:ext cx="6686550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00" b="1" i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i="1" dirty="0">
                <a:latin typeface="+mn-lt"/>
              </a:rPr>
              <a:t>IMA Program Manager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i="1" dirty="0">
                <a:latin typeface="+mn-lt"/>
              </a:rPr>
              <a:t>RAM-3, M&amp;RA</a:t>
            </a:r>
            <a:br>
              <a:rPr lang="en-US" altLang="en-US" sz="2000" b="1" dirty="0">
                <a:latin typeface="+mn-lt"/>
              </a:rPr>
            </a:br>
            <a:endParaRPr lang="en-US" altLang="en-US" sz="2000" b="1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 IMA Policy</a:t>
            </a: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 bwMode="auto">
          <a:xfrm>
            <a:off x="533400" y="1697038"/>
            <a:ext cx="8367823" cy="4391246"/>
          </a:xfrm>
          <a:prstGeom prst="rect">
            <a:avLst/>
          </a:prstGeom>
          <a:noFill/>
          <a:ln w="12700" cap="rnd">
            <a:noFill/>
            <a:prstDash val="sysDash"/>
            <a:miter lim="800000"/>
            <a:headEnd/>
            <a:tailEnd/>
          </a:ln>
        </p:spPr>
        <p:txBody>
          <a:bodyPr/>
          <a:lstStyle/>
          <a:p>
            <a:r>
              <a:rPr lang="en-US" kern="0">
                <a:solidFill>
                  <a:srgbClr val="000000"/>
                </a:solidFill>
                <a:latin typeface="Arial"/>
              </a:rPr>
              <a:t>DoDI 1235.11 – Management of IMAs</a:t>
            </a:r>
            <a:endParaRPr lang="en-US" kern="0">
              <a:latin typeface="Calibri" pitchFamily="34" charset="0"/>
            </a:endParaRPr>
          </a:p>
          <a:p>
            <a:endParaRPr lang="en-US" sz="1800" b="0"/>
          </a:p>
          <a:p>
            <a:r>
              <a:rPr lang="en-US" u="sng"/>
              <a:t>Training Requirements of IMAs</a:t>
            </a:r>
            <a:r>
              <a:rPr lang="en-US"/>
              <a:t>:</a:t>
            </a:r>
          </a:p>
          <a:p>
            <a:endParaRPr lang="en-US" sz="1000" b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IMAs will participate in training activities with the organization to which they are assigned or attached.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/>
              <a:t>IMAs must perform a minimum of 12 days annual training each year.</a:t>
            </a:r>
          </a:p>
          <a:p>
            <a:pPr marL="746125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1600">
                <a:solidFill>
                  <a:srgbClr val="000000"/>
                </a:solidFill>
              </a:rPr>
              <a:t>IMAs will perform annual training with the organization to which they are assigned or as authorized by that organization, in accordance with Military Service policy.</a:t>
            </a:r>
          </a:p>
          <a:p>
            <a:pPr marL="460375" lvl="1">
              <a:spcBef>
                <a:spcPct val="20000"/>
              </a:spcBef>
              <a:defRPr/>
            </a:pPr>
            <a:endParaRPr lang="en-US" sz="1800" b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/>
              <a:t>IMAs are only required to perform the amount of IDT necessary to satisfactorily perform assigned duties. </a:t>
            </a:r>
          </a:p>
          <a:p>
            <a:pPr algn="ctr" fontAlgn="base">
              <a:defRPr/>
            </a:pPr>
            <a:endParaRPr lang="en-US" sz="1050" b="0" kern="0">
              <a:solidFill>
                <a:srgbClr val="000000"/>
              </a:solidFill>
              <a:latin typeface="Arial"/>
            </a:endParaRPr>
          </a:p>
          <a:p>
            <a:pPr algn="ctr" fontAlgn="base">
              <a:defRPr/>
            </a:pPr>
            <a:endParaRPr lang="en-US" sz="1050" b="0" ker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4072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Marine Corps IMA Program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509097" y="1768475"/>
            <a:ext cx="8240231" cy="4727575"/>
          </a:xfrm>
        </p:spPr>
        <p:txBody>
          <a:bodyPr/>
          <a:lstStyle/>
          <a:p>
            <a:pPr marL="3175" indent="0">
              <a:buNone/>
              <a:defRPr/>
            </a:pPr>
            <a:r>
              <a:rPr lang="en-US" sz="1800"/>
              <a:t>MCO 1001.62C – IMA Program</a:t>
            </a:r>
          </a:p>
          <a:p>
            <a:pPr marL="3175" indent="0">
              <a:buNone/>
              <a:defRPr/>
            </a:pPr>
            <a:endParaRPr lang="en-US" sz="1100"/>
          </a:p>
          <a:p>
            <a:pPr marL="346075">
              <a:defRPr/>
            </a:pPr>
            <a:r>
              <a:rPr lang="en-US" sz="1800"/>
              <a:t>HQMC (RAM) exercises overall IMA program management responsibility for the Service.</a:t>
            </a:r>
          </a:p>
          <a:p>
            <a:pPr marL="3175" indent="0">
              <a:buNone/>
              <a:defRPr/>
            </a:pPr>
            <a:endParaRPr lang="en-US" sz="1100"/>
          </a:p>
          <a:p>
            <a:pPr marL="3175" indent="0">
              <a:buNone/>
              <a:defRPr/>
            </a:pPr>
            <a:r>
              <a:rPr lang="en-US" sz="1800" u="sng"/>
              <a:t>Organization</a:t>
            </a:r>
            <a:r>
              <a:rPr lang="en-US" sz="1800"/>
              <a:t>:</a:t>
            </a:r>
          </a:p>
          <a:p>
            <a:pPr marL="3175" indent="0">
              <a:buNone/>
              <a:defRPr/>
            </a:pPr>
            <a:endParaRPr lang="en-US" sz="1000" u="sng"/>
          </a:p>
          <a:p>
            <a:pPr marL="346075">
              <a:defRPr/>
            </a:pPr>
            <a:r>
              <a:rPr lang="en-US" sz="1800"/>
              <a:t>Operational Groups (OpGroups)</a:t>
            </a:r>
          </a:p>
          <a:p>
            <a:pPr marL="746125" lvl="1">
              <a:defRPr/>
            </a:pPr>
            <a:r>
              <a:rPr lang="en-US" sz="1600"/>
              <a:t>14 OpGroups</a:t>
            </a:r>
          </a:p>
          <a:p>
            <a:pPr marL="746125" lvl="1">
              <a:defRPr/>
            </a:pPr>
            <a:r>
              <a:rPr lang="en-US" sz="1600"/>
              <a:t>Organized under Program Managers (AR officers)</a:t>
            </a:r>
          </a:p>
          <a:p>
            <a:pPr marL="746125" lvl="1">
              <a:defRPr/>
            </a:pPr>
            <a:r>
              <a:rPr lang="en-US" sz="1600"/>
              <a:t>Generally aligned with the Active Component organizational hierarchy</a:t>
            </a:r>
          </a:p>
          <a:p>
            <a:pPr marL="3175" indent="0">
              <a:buNone/>
              <a:defRPr/>
            </a:pPr>
            <a:endParaRPr lang="en-US" sz="1050"/>
          </a:p>
          <a:p>
            <a:pPr marL="346075">
              <a:defRPr/>
            </a:pPr>
            <a:r>
              <a:rPr lang="en-US" sz="1800"/>
              <a:t>Operational Sponsors (OpSponsors)</a:t>
            </a:r>
          </a:p>
          <a:p>
            <a:pPr marL="746125" lvl="1">
              <a:defRPr/>
            </a:pPr>
            <a:r>
              <a:rPr lang="en-US" sz="1600"/>
              <a:t>Organizations with IMA structure required to appoint an OpSponsor </a:t>
            </a:r>
          </a:p>
          <a:p>
            <a:pPr marL="746125" lvl="1">
              <a:defRPr/>
            </a:pPr>
            <a:r>
              <a:rPr lang="en-US" sz="1600"/>
              <a:t>Represent &amp; facilitate the IMA Marines’ participation with the unit </a:t>
            </a:r>
          </a:p>
          <a:p>
            <a:pPr marL="746125" lvl="1">
              <a:defRPr/>
            </a:pPr>
            <a:r>
              <a:rPr lang="en-US" sz="1600"/>
              <a:t>Oversee compliance with requirements</a:t>
            </a:r>
          </a:p>
          <a:p>
            <a:pPr marL="346075"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2733066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 Program Organization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6114018"/>
            <a:ext cx="490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(14) OpGroups aligned with AC Organizations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1284288"/>
            <a:ext cx="8610270" cy="488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977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A656DBC1-C4D3-49F4-E731-25A524243C0A}"/>
              </a:ext>
            </a:extLst>
          </p:cNvPr>
          <p:cNvSpPr txBox="1">
            <a:spLocks/>
          </p:cNvSpPr>
          <p:nvPr/>
        </p:nvSpPr>
        <p:spPr>
          <a:xfrm>
            <a:off x="1004089" y="212790"/>
            <a:ext cx="7969582" cy="555786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500" kern="1200" spc="-150">
                <a:solidFill>
                  <a:srgbClr val="0A233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>
                <a:ln>
                  <a:noFill/>
                </a:ln>
                <a:solidFill>
                  <a:srgbClr val="0A233F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RESERVE COMPONENT STRENGTH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-15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BCC9714-C59C-9897-7EFC-567CE055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41977" y="6562283"/>
            <a:ext cx="2784296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			 </a:t>
            </a:r>
            <a:fld id="{048566B8-F3C2-4A84-9F2F-C46B32C838E0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7D8636-7E19-2827-AA8E-7D736F7D78E5}"/>
              </a:ext>
            </a:extLst>
          </p:cNvPr>
          <p:cNvSpPr/>
          <p:nvPr/>
        </p:nvSpPr>
        <p:spPr>
          <a:xfrm>
            <a:off x="312420" y="1562100"/>
            <a:ext cx="185141" cy="3839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BD7F4C74-5DCD-1746-31AF-1089D21FAE8A}"/>
              </a:ext>
            </a:extLst>
          </p:cNvPr>
          <p:cNvSpPr txBox="1">
            <a:spLocks/>
          </p:cNvSpPr>
          <p:nvPr/>
        </p:nvSpPr>
        <p:spPr>
          <a:xfrm rot="5400000">
            <a:off x="-1411854" y="3581173"/>
            <a:ext cx="3661845" cy="156985"/>
          </a:xfrm>
          <a:prstGeom prst="rect">
            <a:avLst/>
          </a:prstGeom>
        </p:spPr>
        <p:txBody>
          <a:bodyPr tIns="0" bIns="0" anchor="ctr">
            <a:normAutofit/>
          </a:bodyPr>
          <a:lstStyle>
            <a:lvl1pPr marL="0" marR="0" indent="0" algn="l" defTabSz="914318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 kern="1200">
                <a:solidFill>
                  <a:srgbClr val="0A233F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18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A233F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RESERVE PERSONNEL PLANS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A233F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| MANPOWER &amp; RESERVE AFFAIRS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762110-4F2C-FA0D-B2C7-FA8B3405E162}"/>
              </a:ext>
            </a:extLst>
          </p:cNvPr>
          <p:cNvSpPr txBox="1"/>
          <p:nvPr/>
        </p:nvSpPr>
        <p:spPr>
          <a:xfrm>
            <a:off x="1087146" y="5761790"/>
            <a:ext cx="7886525" cy="784830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FY24’s Reserve Non-Prior Service recruiting mission of 3,000 is historically low (down from ~5,500) and aimed at replenishing their start pool.  MCRC is on pace to achieve its mission and has limited between-trimester QSN swaps, keeping the IADT end strength forecast stable.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C02DBD-F3B4-B758-89E7-B3B3C3CDC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16" y="1184923"/>
            <a:ext cx="7802384" cy="416052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E9AE5869-CB79-1EE4-3003-546C14D251A1}"/>
              </a:ext>
            </a:extLst>
          </p:cNvPr>
          <p:cNvSpPr/>
          <p:nvPr/>
        </p:nvSpPr>
        <p:spPr>
          <a:xfrm>
            <a:off x="3200400" y="4059245"/>
            <a:ext cx="1590136" cy="132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4CF1ED-96E1-1559-331E-627D625A1106}"/>
              </a:ext>
            </a:extLst>
          </p:cNvPr>
          <p:cNvSpPr txBox="1"/>
          <p:nvPr/>
        </p:nvSpPr>
        <p:spPr>
          <a:xfrm>
            <a:off x="1004089" y="6581001"/>
            <a:ext cx="1804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Data as of March 2024</a:t>
            </a:r>
            <a:endParaRPr lang="en-US" sz="1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317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vs. Authorized Manning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509097" y="1768475"/>
            <a:ext cx="8240231" cy="4727575"/>
          </a:xfrm>
        </p:spPr>
        <p:txBody>
          <a:bodyPr/>
          <a:lstStyle/>
          <a:p>
            <a:pPr marL="346075">
              <a:defRPr/>
            </a:pPr>
            <a:r>
              <a:rPr lang="en-US" sz="1800" dirty="0"/>
              <a:t>IMA Structure </a:t>
            </a:r>
          </a:p>
          <a:p>
            <a:pPr marL="746125" lvl="1">
              <a:defRPr/>
            </a:pPr>
            <a:r>
              <a:rPr lang="en-US" sz="1600" dirty="0"/>
              <a:t>IMA Program authorized to fill a portion of the total IMA structure</a:t>
            </a:r>
          </a:p>
          <a:p>
            <a:pPr marL="746125" lvl="1">
              <a:defRPr/>
            </a:pPr>
            <a:r>
              <a:rPr lang="en-US" sz="1600" dirty="0"/>
              <a:t>Each unit is authorized to fill a portion of their IMA structure per the T/O</a:t>
            </a:r>
          </a:p>
          <a:p>
            <a:pPr marL="746125" lvl="1">
              <a:defRPr/>
            </a:pPr>
            <a:endParaRPr lang="en-US" sz="1800" dirty="0"/>
          </a:p>
          <a:p>
            <a:pPr marL="346075">
              <a:defRPr/>
            </a:pPr>
            <a:r>
              <a:rPr lang="en-US" sz="1800" dirty="0"/>
              <a:t>Authorized Manning (AM)</a:t>
            </a:r>
          </a:p>
          <a:p>
            <a:pPr marL="746125" lvl="1">
              <a:defRPr/>
            </a:pPr>
            <a:r>
              <a:rPr lang="en-US" sz="1600" dirty="0"/>
              <a:t>Number of IMA BICs that can be filled in a unit</a:t>
            </a:r>
          </a:p>
          <a:p>
            <a:pPr marL="746125" lvl="1">
              <a:defRPr/>
            </a:pPr>
            <a:endParaRPr lang="en-US" sz="1600" dirty="0"/>
          </a:p>
          <a:p>
            <a:pPr marL="346075">
              <a:defRPr/>
            </a:pPr>
            <a:r>
              <a:rPr lang="en-US" sz="1800" dirty="0"/>
              <a:t>FY20 AM:  2,586</a:t>
            </a:r>
          </a:p>
          <a:p>
            <a:pPr marL="346075">
              <a:defRPr/>
            </a:pPr>
            <a:r>
              <a:rPr lang="en-US" sz="1800" dirty="0"/>
              <a:t>FY21 AM:  2,538</a:t>
            </a:r>
          </a:p>
          <a:p>
            <a:pPr marL="346075">
              <a:defRPr/>
            </a:pPr>
            <a:r>
              <a:rPr lang="en-US" sz="1800" dirty="0"/>
              <a:t>FY22 AM:  2,358</a:t>
            </a:r>
          </a:p>
          <a:p>
            <a:pPr marL="346075">
              <a:defRPr/>
            </a:pPr>
            <a:r>
              <a:rPr lang="en-US" sz="1800" dirty="0"/>
              <a:t>FY23 AM:  2,306</a:t>
            </a:r>
          </a:p>
          <a:p>
            <a:pPr marL="346075">
              <a:defRPr/>
            </a:pPr>
            <a:r>
              <a:rPr lang="en-US" sz="1800" dirty="0"/>
              <a:t>FY24 AM:  2,328</a:t>
            </a:r>
          </a:p>
          <a:p>
            <a:pPr marL="346075">
              <a:defRPr/>
            </a:pPr>
            <a:endParaRPr lang="en-US" sz="1800" dirty="0"/>
          </a:p>
        </p:txBody>
      </p:sp>
      <p:grpSp>
        <p:nvGrpSpPr>
          <p:cNvPr id="7" name="Group 6"/>
          <p:cNvGrpSpPr/>
          <p:nvPr/>
        </p:nvGrpSpPr>
        <p:grpSpPr>
          <a:xfrm>
            <a:off x="5334000" y="3806825"/>
            <a:ext cx="3140075" cy="2587396"/>
            <a:chOff x="5562115" y="1483003"/>
            <a:chExt cx="6225835" cy="5228811"/>
          </a:xfrm>
        </p:grpSpPr>
        <p:graphicFrame>
          <p:nvGraphicFramePr>
            <p:cNvPr id="9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86156785"/>
                </p:ext>
              </p:extLst>
            </p:nvPr>
          </p:nvGraphicFramePr>
          <p:xfrm>
            <a:off x="5562115" y="1483003"/>
            <a:ext cx="6225835" cy="45266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7" imgW="6229502" imgH="4210106" progId="Excel.Sheet.8">
                    <p:embed/>
                  </p:oleObj>
                </mc:Choice>
                <mc:Fallback>
                  <p:oleObj name="Worksheet" r:id="rId7" imgW="6229502" imgH="4210106" progId="Excel.Sheet.8">
                    <p:embed/>
                    <p:pic>
                      <p:nvPicPr>
                        <p:cNvPr id="9" name="Chart 1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115" y="1483003"/>
                          <a:ext cx="6225835" cy="452669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6183871" y="6089834"/>
              <a:ext cx="4950849" cy="62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/>
                <a:t>Total IMA Structure = 8,852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05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FY24 Authorized Manning “Paychecks”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514466"/>
              </p:ext>
            </p:extLst>
          </p:nvPr>
        </p:nvGraphicFramePr>
        <p:xfrm>
          <a:off x="776706" y="1981198"/>
          <a:ext cx="7776742" cy="3733808"/>
        </p:xfrm>
        <a:graphic>
          <a:graphicData uri="http://schemas.openxmlformats.org/drawingml/2006/table">
            <a:tbl>
              <a:tblPr/>
              <a:tblGrid>
                <a:gridCol w="1448082">
                  <a:extLst>
                    <a:ext uri="{9D8B030D-6E8A-4147-A177-3AD203B41FA5}">
                      <a16:colId xmlns:a16="http://schemas.microsoft.com/office/drawing/2014/main" val="1177726522"/>
                    </a:ext>
                  </a:extLst>
                </a:gridCol>
                <a:gridCol w="1072655">
                  <a:extLst>
                    <a:ext uri="{9D8B030D-6E8A-4147-A177-3AD203B41FA5}">
                      <a16:colId xmlns:a16="http://schemas.microsoft.com/office/drawing/2014/main" val="3237137314"/>
                    </a:ext>
                  </a:extLst>
                </a:gridCol>
                <a:gridCol w="1072655">
                  <a:extLst>
                    <a:ext uri="{9D8B030D-6E8A-4147-A177-3AD203B41FA5}">
                      <a16:colId xmlns:a16="http://schemas.microsoft.com/office/drawing/2014/main" val="940169713"/>
                    </a:ext>
                  </a:extLst>
                </a:gridCol>
                <a:gridCol w="911756">
                  <a:extLst>
                    <a:ext uri="{9D8B030D-6E8A-4147-A177-3AD203B41FA5}">
                      <a16:colId xmlns:a16="http://schemas.microsoft.com/office/drawing/2014/main" val="3606024291"/>
                    </a:ext>
                  </a:extLst>
                </a:gridCol>
                <a:gridCol w="911756">
                  <a:extLst>
                    <a:ext uri="{9D8B030D-6E8A-4147-A177-3AD203B41FA5}">
                      <a16:colId xmlns:a16="http://schemas.microsoft.com/office/drawing/2014/main" val="2390047541"/>
                    </a:ext>
                  </a:extLst>
                </a:gridCol>
                <a:gridCol w="1179919">
                  <a:extLst>
                    <a:ext uri="{9D8B030D-6E8A-4147-A177-3AD203B41FA5}">
                      <a16:colId xmlns:a16="http://schemas.microsoft.com/office/drawing/2014/main" val="2838783453"/>
                    </a:ext>
                  </a:extLst>
                </a:gridCol>
                <a:gridCol w="1179919">
                  <a:extLst>
                    <a:ext uri="{9D8B030D-6E8A-4147-A177-3AD203B41FA5}">
                      <a16:colId xmlns:a16="http://schemas.microsoft.com/office/drawing/2014/main" val="1572877738"/>
                    </a:ext>
                  </a:extLst>
                </a:gridCol>
              </a:tblGrid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OPGROUP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OFF AM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OFF O/H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ENL AM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ENL O/H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AM 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O/H TOTAL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0683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HENDERSON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294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328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276473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HQ INTEL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69367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MARCENT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211741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MARFORCOM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168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213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382187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MARFORCYBER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139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63806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MARFOREUR/AF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627850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MARFORPAC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324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412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21239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386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348780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MARFORSOUTH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814453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MARSOC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647185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MCICOM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667173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MCRC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105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93038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TECOM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245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</a:rPr>
                        <a:t>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335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13650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WWR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745861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1636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1682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2328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85771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140250-D6C3-9D28-12EF-DE4693511712}"/>
              </a:ext>
            </a:extLst>
          </p:cNvPr>
          <p:cNvSpPr txBox="1"/>
          <p:nvPr/>
        </p:nvSpPr>
        <p:spPr>
          <a:xfrm>
            <a:off x="776707" y="1611868"/>
            <a:ext cx="8015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FY24 Authorized Manning = 1,636 Officers / 692 Enlisted / 2,328 Total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1999B5-FD78-2AA0-9F8D-518AA934B6F9}"/>
              </a:ext>
            </a:extLst>
          </p:cNvPr>
          <p:cNvSpPr txBox="1"/>
          <p:nvPr/>
        </p:nvSpPr>
        <p:spPr>
          <a:xfrm>
            <a:off x="811213" y="5983615"/>
            <a:ext cx="7550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*This does not reflect Marines that may have already executed a “paycheck” (AT), then   </a:t>
            </a:r>
          </a:p>
          <a:p>
            <a:r>
              <a:rPr lang="en-US" sz="1400"/>
              <a:t>  transferred to the IRR or IUT to a different unit. </a:t>
            </a:r>
          </a:p>
        </p:txBody>
      </p:sp>
    </p:spTree>
    <p:extLst>
      <p:ext uri="{BB962C8B-B14F-4D97-AF65-F5344CB8AC3E}">
        <p14:creationId xmlns:p14="http://schemas.microsoft.com/office/powerpoint/2010/main" val="369854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 Service Recruiting (PSR) and Direct Affiliation Program (DAP)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532847" y="1593849"/>
            <a:ext cx="8240231" cy="5127625"/>
          </a:xfrm>
        </p:spPr>
        <p:txBody>
          <a:bodyPr/>
          <a:lstStyle/>
          <a:p>
            <a:pPr marL="346075">
              <a:defRPr/>
            </a:pPr>
            <a:r>
              <a:rPr lang="en-US" sz="1400"/>
              <a:t>MCRC PSR has a mission to recruit prior service Marines from the IRR into the Selected Reserve (SMCR and IMA).</a:t>
            </a:r>
          </a:p>
          <a:p>
            <a:pPr marL="346075">
              <a:defRPr/>
            </a:pPr>
            <a:r>
              <a:rPr lang="en-US" sz="1400"/>
              <a:t>DAP - Career Planners (CP) have a mission to recruit active-duty Marines, prior to EAS, into the Selected Reserve (SMCR and IMA).</a:t>
            </a:r>
          </a:p>
          <a:p>
            <a:pPr marL="746125" lvl="1">
              <a:defRPr/>
            </a:pPr>
            <a:endParaRPr lang="en-US" sz="1400"/>
          </a:p>
          <a:p>
            <a:pPr marL="346075">
              <a:defRPr/>
            </a:pPr>
            <a:r>
              <a:rPr lang="en-US" sz="1400"/>
              <a:t>Advertised List</a:t>
            </a:r>
          </a:p>
          <a:p>
            <a:pPr marL="746125" lvl="1">
              <a:defRPr/>
            </a:pPr>
            <a:r>
              <a:rPr lang="en-US" sz="1400"/>
              <a:t>Advertise billets in IDMS to hire to 100% of AM </a:t>
            </a:r>
          </a:p>
          <a:p>
            <a:pPr marL="1146175" lvl="2">
              <a:defRPr/>
            </a:pPr>
            <a:r>
              <a:rPr lang="en-US" sz="1400"/>
              <a:t>Signals PSRs and CPs to recruit to that billet</a:t>
            </a:r>
          </a:p>
          <a:p>
            <a:pPr marL="1146175" lvl="2">
              <a:defRPr/>
            </a:pPr>
            <a:r>
              <a:rPr lang="en-US" sz="1400"/>
              <a:t>Posted on the MFR and RAM-3 website </a:t>
            </a:r>
          </a:p>
          <a:p>
            <a:pPr marL="746125" lvl="1">
              <a:defRPr/>
            </a:pPr>
            <a:r>
              <a:rPr lang="en-US" sz="1400"/>
              <a:t>Ensure all categories are filled out (POC information, remarks, etc.)</a:t>
            </a:r>
          </a:p>
          <a:p>
            <a:pPr marL="746125" lvl="1">
              <a:defRPr/>
            </a:pPr>
            <a:r>
              <a:rPr lang="en-US" sz="1400"/>
              <a:t>Remarks should be descriptive but valid</a:t>
            </a:r>
          </a:p>
          <a:p>
            <a:pPr marL="1146175" lvl="2">
              <a:defRPr/>
            </a:pPr>
            <a:r>
              <a:rPr lang="en-US" sz="1400"/>
              <a:t>If in the IRR, Marines are not required to have a current PFT, CFT, PHA, etc. </a:t>
            </a:r>
          </a:p>
          <a:p>
            <a:pPr marL="1146175" lvl="2">
              <a:defRPr/>
            </a:pPr>
            <a:r>
              <a:rPr lang="en-US" sz="1400"/>
              <a:t>Must have TS-SCI</a:t>
            </a:r>
          </a:p>
          <a:p>
            <a:pPr marL="1146175" lvl="2">
              <a:defRPr/>
            </a:pPr>
            <a:r>
              <a:rPr lang="en-US" sz="1400"/>
              <a:t>Advertised for “Maj Smith, Johnson”</a:t>
            </a:r>
          </a:p>
          <a:p>
            <a:pPr marL="346075">
              <a:defRPr/>
            </a:pPr>
            <a:endParaRPr lang="en-US" sz="1400"/>
          </a:p>
          <a:p>
            <a:pPr marL="346075">
              <a:defRPr/>
            </a:pPr>
            <a:r>
              <a:rPr lang="en-US" sz="1400"/>
              <a:t>Rejection of Accessions (ROA)</a:t>
            </a:r>
          </a:p>
          <a:p>
            <a:pPr marL="746125" lvl="1">
              <a:defRPr/>
            </a:pPr>
            <a:r>
              <a:rPr lang="en-US" sz="1400"/>
              <a:t>Rejection of a qualified applicant on a New Join Worksheet will trigger a ROA</a:t>
            </a:r>
          </a:p>
          <a:p>
            <a:pPr marL="746125" lvl="1">
              <a:defRPr/>
            </a:pPr>
            <a:r>
              <a:rPr lang="en-US" sz="1400"/>
              <a:t>All IMA ROAs are reviewed by RAM for concurrence </a:t>
            </a:r>
          </a:p>
          <a:p>
            <a:pPr marL="746125" lvl="1">
              <a:defRPr/>
            </a:pPr>
            <a:r>
              <a:rPr lang="en-US" sz="1400"/>
              <a:t>Multiple ROAs from the same command may impact AM allocation</a:t>
            </a:r>
          </a:p>
          <a:p>
            <a:pPr marL="746125" lvl="1">
              <a:defRPr/>
            </a:pPr>
            <a:r>
              <a:rPr lang="en-US" sz="1400"/>
              <a:t>ROAs not applicable for unadvertised billets (including DAP)</a:t>
            </a:r>
          </a:p>
          <a:p>
            <a:pPr marL="746125" lvl="1">
              <a:defRPr/>
            </a:pPr>
            <a:endParaRPr lang="en-US" sz="1600"/>
          </a:p>
          <a:p>
            <a:pPr marL="460375" lvl="1" indent="0">
              <a:buNone/>
              <a:defRPr/>
            </a:pPr>
            <a:endParaRPr lang="en-US" sz="1600"/>
          </a:p>
          <a:p>
            <a:pPr marL="460375" lvl="1" indent="0">
              <a:buNone/>
              <a:defRPr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791311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FF0000"/>
                </a:solidFill>
              </a:rPr>
              <a:t> </a:t>
            </a: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 Assignment Policies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b="1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5906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 Policies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28600" y="1688591"/>
            <a:ext cx="8458199" cy="4712209"/>
          </a:xfrm>
        </p:spPr>
        <p:txBody>
          <a:bodyPr/>
          <a:lstStyle/>
          <a:p>
            <a:r>
              <a:rPr lang="en-US" sz="1800"/>
              <a:t>Per HQMC Drilling Reserve BIC Assignment and Management Policy, IMA Marines will be assigned to billets commensurate with their MOS &amp; grade (+/-)</a:t>
            </a:r>
          </a:p>
          <a:p>
            <a:pPr lvl="1"/>
            <a:r>
              <a:rPr lang="en-US" sz="1600"/>
              <a:t>Colonels are not authorized to fill O5 billets</a:t>
            </a:r>
          </a:p>
          <a:p>
            <a:pPr lvl="1"/>
            <a:r>
              <a:rPr lang="en-US" sz="1600"/>
              <a:t>E8s are not authorized to fill E7 billets</a:t>
            </a:r>
          </a:p>
          <a:p>
            <a:pPr lvl="1"/>
            <a:r>
              <a:rPr lang="en-US" sz="1600"/>
              <a:t>E9s are not authorized to fill E8 billets </a:t>
            </a:r>
          </a:p>
          <a:p>
            <a:pPr marL="0" indent="0">
              <a:buNone/>
            </a:pPr>
            <a:endParaRPr lang="en-US" sz="1000"/>
          </a:p>
          <a:p>
            <a:r>
              <a:rPr lang="en-US" sz="1800"/>
              <a:t>1stSgt/SgtMaj limited to serve in 8999 BICs (assigned by RA)</a:t>
            </a:r>
          </a:p>
          <a:p>
            <a:endParaRPr lang="en-US" sz="1000"/>
          </a:p>
          <a:p>
            <a:r>
              <a:rPr lang="en-US" sz="1800"/>
              <a:t>Non-Prior Service applicants cannot be recruited to the IMA</a:t>
            </a:r>
          </a:p>
          <a:p>
            <a:endParaRPr lang="en-US" sz="1000"/>
          </a:p>
          <a:p>
            <a:r>
              <a:rPr lang="en-US" sz="1800"/>
              <a:t>IMA Marines who are also DoD civilian employees may not hold an IMA assignment to the same position that they hold as civilian employees.</a:t>
            </a:r>
          </a:p>
          <a:p>
            <a:endParaRPr lang="en-US" sz="1000"/>
          </a:p>
          <a:p>
            <a:r>
              <a:rPr lang="en-US" sz="1800"/>
              <a:t>Standard IMA tour length is three years</a:t>
            </a:r>
          </a:p>
          <a:p>
            <a:pPr lvl="1"/>
            <a:r>
              <a:rPr lang="en-US" sz="1600"/>
              <a:t>Commands may request extensions beyond the standard three year tour, in one year increments, not to exceed five consecutive years.</a:t>
            </a:r>
          </a:p>
          <a:p>
            <a:pPr lvl="1"/>
            <a:r>
              <a:rPr lang="en-US" sz="1600"/>
              <a:t>Exceptions:  MOU with JAD / DoD Memo for VA-01</a:t>
            </a:r>
          </a:p>
          <a:p>
            <a:pPr marL="0" indent="0">
              <a:buNone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69889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 Assignment 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r>
              <a:rPr lang="en-US" sz="1800"/>
              <a:t>MARADMIN 214/19 –cancelled </a:t>
            </a:r>
          </a:p>
          <a:p>
            <a:pPr lvl="1"/>
            <a:r>
              <a:rPr lang="en-US" sz="1600"/>
              <a:t>Restricted Officers</a:t>
            </a:r>
          </a:p>
          <a:p>
            <a:pPr lvl="1"/>
            <a:r>
              <a:rPr lang="en-US" sz="1600"/>
              <a:t>Company Grade Officers</a:t>
            </a:r>
          </a:p>
          <a:p>
            <a:pPr lvl="1"/>
            <a:r>
              <a:rPr lang="en-US" sz="1600"/>
              <a:t>Aviators</a:t>
            </a:r>
          </a:p>
          <a:p>
            <a:pPr lvl="1"/>
            <a:r>
              <a:rPr lang="en-US" sz="1600"/>
              <a:t>NMOS 0577</a:t>
            </a:r>
          </a:p>
          <a:p>
            <a:pPr marL="457200" lvl="1" indent="0">
              <a:buNone/>
            </a:pPr>
            <a:endParaRPr lang="en-US" sz="1600"/>
          </a:p>
          <a:p>
            <a:r>
              <a:rPr lang="en-US" sz="1800"/>
              <a:t>MARADMIN 005/24 –cancellation of MARADMIN 214/19</a:t>
            </a:r>
          </a:p>
          <a:p>
            <a:pPr marL="457200" lvl="1" indent="0">
              <a:buNone/>
            </a:pPr>
            <a:endParaRPr lang="en-US" sz="1600"/>
          </a:p>
          <a:p>
            <a:r>
              <a:rPr lang="en-US" sz="1800"/>
              <a:t>All assignment policies will be captured in the annual HQMC BIC Assignment and Management Policy.</a:t>
            </a:r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5D1A4C-71A0-46E4-9386-AAFC983CEC27}"/>
              </a:ext>
            </a:extLst>
          </p:cNvPr>
          <p:cNvCxnSpPr/>
          <p:nvPr/>
        </p:nvCxnSpPr>
        <p:spPr>
          <a:xfrm>
            <a:off x="942975" y="2114550"/>
            <a:ext cx="2447925" cy="1104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02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7200" y="1606042"/>
            <a:ext cx="8050212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RA Overview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DoD IMA Policy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Marine Corps IMA Program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Authorized Manning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Hiring/PSR/DAP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IMA Assignment Policies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IMA Funding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References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Contacts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defRPr/>
            </a:pPr>
            <a:br>
              <a:rPr lang="en-US" sz="3200" kern="0" dirty="0">
                <a:latin typeface="+mn-lt"/>
              </a:rPr>
            </a:br>
            <a:endParaRPr lang="en-US" sz="20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643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FF0000"/>
                </a:solidFill>
              </a:rPr>
              <a:t> </a:t>
            </a: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 Funding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b="1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8658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1108 Funding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28600" y="1624013"/>
            <a:ext cx="8610600" cy="4712209"/>
          </a:xfrm>
        </p:spPr>
        <p:txBody>
          <a:bodyPr/>
          <a:lstStyle/>
          <a:p>
            <a:r>
              <a:rPr lang="en-US" sz="1800" b="1" dirty="0"/>
              <a:t>1107 Funding:  </a:t>
            </a:r>
          </a:p>
          <a:p>
            <a:pPr lvl="1"/>
            <a:r>
              <a:rPr lang="en-US" sz="1600" dirty="0"/>
              <a:t>IDT Lodging reimbursements for IMAs residing greater than 50 miles from HTC</a:t>
            </a:r>
          </a:p>
          <a:p>
            <a:pPr lvl="1"/>
            <a:r>
              <a:rPr lang="en-US" sz="1600" dirty="0"/>
              <a:t>Separate, Reserve specific organizational hierarchy established within DTS</a:t>
            </a:r>
          </a:p>
          <a:p>
            <a:pPr marL="746125" lvl="1">
              <a:defRPr/>
            </a:pPr>
            <a:r>
              <a:rPr lang="en-US" sz="1600" dirty="0"/>
              <a:t>IMA Marines must have a DTS Reserve profile managed under the Command’s DTS Reserve organizational hierarchy</a:t>
            </a:r>
          </a:p>
          <a:p>
            <a:pPr marL="746125" lvl="1">
              <a:defRPr/>
            </a:pPr>
            <a:r>
              <a:rPr lang="en-US" sz="1600" dirty="0"/>
              <a:t>FMO issue funding letter to IMA PM to disperse to </a:t>
            </a:r>
            <a:r>
              <a:rPr lang="en-US" sz="1600" dirty="0" err="1"/>
              <a:t>OpGroup</a:t>
            </a:r>
            <a:r>
              <a:rPr lang="en-US" sz="1600" dirty="0"/>
              <a:t> Managers/Comptrollers</a:t>
            </a:r>
          </a:p>
          <a:p>
            <a:pPr marL="746125" lvl="1">
              <a:defRPr/>
            </a:pPr>
            <a:r>
              <a:rPr lang="en-US" sz="1600" dirty="0"/>
              <a:t>Each </a:t>
            </a:r>
            <a:r>
              <a:rPr lang="en-US" sz="1600" dirty="0" err="1"/>
              <a:t>OpGroup</a:t>
            </a:r>
            <a:r>
              <a:rPr lang="en-US" sz="1600" dirty="0"/>
              <a:t> has its own Task in DAI that pulls funds from the IMA Program Project (M40084_241107_AIM00M40084)</a:t>
            </a:r>
          </a:p>
          <a:p>
            <a:pPr marL="746125" lvl="1">
              <a:defRPr/>
            </a:pPr>
            <a:endParaRPr lang="en-US" sz="1600" dirty="0"/>
          </a:p>
          <a:p>
            <a:r>
              <a:rPr lang="en-US" sz="1800" b="1" dirty="0"/>
              <a:t>1108 Funding:  </a:t>
            </a:r>
          </a:p>
          <a:p>
            <a:pPr lvl="1"/>
            <a:r>
              <a:rPr lang="en-US" sz="1600" dirty="0"/>
              <a:t>AT, AT travel, off-site IDT</a:t>
            </a:r>
          </a:p>
          <a:p>
            <a:pPr lvl="1"/>
            <a:r>
              <a:rPr lang="en-US" sz="1600" dirty="0"/>
              <a:t>Funds passed directly from P&amp;R to AC commands</a:t>
            </a:r>
          </a:p>
          <a:p>
            <a:pPr lvl="1"/>
            <a:r>
              <a:rPr lang="en-US" sz="1600" dirty="0"/>
              <a:t>P&amp;R issue funding letters directly to command comptrollers and </a:t>
            </a:r>
            <a:r>
              <a:rPr lang="en-US" sz="1600" dirty="0" err="1"/>
              <a:t>OpGroup</a:t>
            </a:r>
            <a:r>
              <a:rPr lang="en-US" sz="1600" dirty="0"/>
              <a:t> Managers</a:t>
            </a:r>
          </a:p>
          <a:p>
            <a:pPr lvl="1"/>
            <a:r>
              <a:rPr lang="en-US" sz="1600" dirty="0"/>
              <a:t>Additional ATs and Extended ATs </a:t>
            </a:r>
          </a:p>
          <a:p>
            <a:pPr lvl="1"/>
            <a:r>
              <a:rPr lang="en-US" sz="1600" dirty="0"/>
              <a:t>AT travel and off-site IDT is passed through DAI</a:t>
            </a:r>
          </a:p>
          <a:p>
            <a:pPr lvl="1"/>
            <a:r>
              <a:rPr lang="en-US" sz="1600" dirty="0"/>
              <a:t>Pay and Allowances (P&amp;A) AT funds are loaded into MROWS by the comptrollers</a:t>
            </a:r>
          </a:p>
          <a:p>
            <a:endParaRPr lang="en-US" sz="1600" dirty="0"/>
          </a:p>
          <a:p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53726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1107 Funding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6A99C26-0FCC-E46C-98E1-D7F91C878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1440" y="2433412"/>
            <a:ext cx="8795896" cy="3811813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705058-880F-E657-BC5A-B78000685AC3}"/>
              </a:ext>
            </a:extLst>
          </p:cNvPr>
          <p:cNvSpPr txBox="1"/>
          <p:nvPr/>
        </p:nvSpPr>
        <p:spPr>
          <a:xfrm>
            <a:off x="228600" y="1680034"/>
            <a:ext cx="88781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/>
              <a:t>The </a:t>
            </a:r>
            <a:r>
              <a:rPr lang="en-US" sz="1600" dirty="0" err="1"/>
              <a:t>OpGroup</a:t>
            </a:r>
            <a:r>
              <a:rPr lang="en-US" sz="1600" dirty="0"/>
              <a:t> will notify their comptrollers of increased budget authority, comptrollers load additional funds into DTS, </a:t>
            </a:r>
            <a:r>
              <a:rPr lang="en-US" sz="1600" dirty="0" err="1"/>
              <a:t>OpGroup</a:t>
            </a:r>
            <a:r>
              <a:rPr lang="en-US" sz="1600" dirty="0"/>
              <a:t> verifies LOA funds are loaded in DTS to prevent failure.</a:t>
            </a:r>
          </a:p>
        </p:txBody>
      </p:sp>
    </p:spTree>
    <p:extLst>
      <p:ext uri="{BB962C8B-B14F-4D97-AF65-F5344CB8AC3E}">
        <p14:creationId xmlns:p14="http://schemas.microsoft.com/office/powerpoint/2010/main" val="1514227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28600" y="1624013"/>
            <a:ext cx="8610600" cy="4712209"/>
          </a:xfrm>
        </p:spPr>
        <p:txBody>
          <a:bodyPr/>
          <a:lstStyle/>
          <a:p>
            <a:endParaRPr lang="en-US" sz="1600" dirty="0"/>
          </a:p>
          <a:p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1108 Funding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22957D-5DE9-1052-2247-8381EB9C4142}"/>
              </a:ext>
            </a:extLst>
          </p:cNvPr>
          <p:cNvSpPr txBox="1"/>
          <p:nvPr/>
        </p:nvSpPr>
        <p:spPr>
          <a:xfrm>
            <a:off x="457200" y="1593850"/>
            <a:ext cx="8610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rtl="0" fontAlgn="base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P&amp;A are for your AT orders that are generated in MROWS, per funding letter. </a:t>
            </a:r>
          </a:p>
          <a:p>
            <a:pPr marL="285750" indent="-285750" algn="l" rtl="0" fontAlgn="base">
              <a:buFont typeface="Wingdings" panose="05000000000000000000" pitchFamily="2" charset="2"/>
              <a:buChar char="Ø"/>
            </a:pP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l" rtl="0" fontAlgn="base">
              <a:buFont typeface="Wingdings" panose="05000000000000000000" pitchFamily="2" charset="2"/>
              <a:buChar char="Ø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Off-Site IDT Travel and AT Travel</a:t>
            </a:r>
          </a:p>
          <a:p>
            <a:pPr algn="l" rtl="0" fontAlgn="base"/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Funds are passed through DAI by 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P&amp;R as the L1 to the respective L2s. The L2s are expected to properly pass the necessary funds to their L3s &amp; L4s. </a:t>
            </a:r>
          </a:p>
          <a:p>
            <a:pPr algn="l" rtl="0" fontAlgn="base"/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</a:rPr>
              <a:t>The Planning Estimate letters detail your total authority by QTR. </a:t>
            </a:r>
            <a:r>
              <a:rPr lang="en-US" b="0" i="0" dirty="0" err="1">
                <a:effectLst/>
                <a:latin typeface="Calibri" panose="020F0502020204030204" pitchFamily="34" charset="0"/>
              </a:rPr>
              <a:t>OpGroups</a:t>
            </a:r>
            <a:r>
              <a:rPr lang="en-US" b="0" i="0" dirty="0">
                <a:effectLst/>
                <a:latin typeface="Calibri" panose="020F0502020204030204" pitchFamily="34" charset="0"/>
              </a:rPr>
              <a:t> will need to split the total funding between DTS/MROWS, as appropriate to meet mission requirements.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</a:rPr>
              <a:t>Off-Site IDT travel is completed via MROWS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AT Travel is completed through DTS</a:t>
            </a:r>
            <a:endParaRPr lang="en-US" b="0" i="0" dirty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sz="1800" b="0" i="0" dirty="0">
              <a:effectLst/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libri" panose="020F0502020204030204" pitchFamily="34" charset="0"/>
              </a:rPr>
              <a:t>Remember MROWS (and DTS LOAs) are merely systems which allow you to set limits, but the actual PD&amp;T travel funds are in DAI which is your real money. This is where a lot of issue arise. This split between MROWS and DTS is something each unit tracks internally to meet their mission. P&amp;R and M&amp;RA do not track the splitting of PD&amp;T funds down to that level. 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97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1108 Funding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28600" y="1624013"/>
            <a:ext cx="8610600" cy="4712209"/>
          </a:xfrm>
        </p:spPr>
        <p:txBody>
          <a:bodyPr/>
          <a:lstStyle/>
          <a:p>
            <a:endParaRPr lang="en-US" sz="1600" dirty="0"/>
          </a:p>
          <a:p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AE9BBD-70E3-56F3-D947-AFF506015C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213" y="2616461"/>
            <a:ext cx="8352595" cy="35986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137934-825A-1197-6A09-27D66D2C9AB5}"/>
              </a:ext>
            </a:extLst>
          </p:cNvPr>
          <p:cNvSpPr txBox="1"/>
          <p:nvPr/>
        </p:nvSpPr>
        <p:spPr>
          <a:xfrm>
            <a:off x="679480" y="1678050"/>
            <a:ext cx="8372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P&amp;R passes Off-Site IDT and AT Travel funds through DAI, it will be </a:t>
            </a:r>
          </a:p>
          <a:p>
            <a:r>
              <a:rPr lang="en-US" dirty="0"/>
              <a:t>     placed in your L2.  </a:t>
            </a:r>
            <a:r>
              <a:rPr lang="en-US" dirty="0" err="1"/>
              <a:t>OpGroups</a:t>
            </a:r>
            <a:r>
              <a:rPr lang="en-US" dirty="0"/>
              <a:t> need to inform their comptrollers to move it to </a:t>
            </a:r>
          </a:p>
          <a:p>
            <a:r>
              <a:rPr lang="en-US" dirty="0"/>
              <a:t>     the L3 and L4.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A662F21-A5BC-D0F3-16B3-9F4E41CBE0EF}"/>
              </a:ext>
            </a:extLst>
          </p:cNvPr>
          <p:cNvSpPr/>
          <p:nvPr/>
        </p:nvSpPr>
        <p:spPr>
          <a:xfrm>
            <a:off x="6808694" y="4795074"/>
            <a:ext cx="2030505" cy="5358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282D679-5588-5101-DE06-985F05A3F95A}"/>
              </a:ext>
            </a:extLst>
          </p:cNvPr>
          <p:cNvSpPr/>
          <p:nvPr/>
        </p:nvSpPr>
        <p:spPr>
          <a:xfrm>
            <a:off x="6808694" y="3932923"/>
            <a:ext cx="2030505" cy="5358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08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1108 Funding cont..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28600" y="1624013"/>
            <a:ext cx="8610600" cy="4712209"/>
          </a:xfrm>
        </p:spPr>
        <p:txBody>
          <a:bodyPr/>
          <a:lstStyle/>
          <a:p>
            <a:endParaRPr lang="en-US" sz="1600" dirty="0"/>
          </a:p>
          <a:p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5A0ADE-0635-93D5-F8AD-F97FE775ED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546" y="2050492"/>
            <a:ext cx="7648907" cy="3893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61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800"/>
          </a:p>
          <a:p>
            <a:r>
              <a:rPr lang="en-US" sz="1800" err="1"/>
              <a:t>DoDI</a:t>
            </a:r>
            <a:r>
              <a:rPr lang="en-US" sz="1800"/>
              <a:t>  1235.11 - Management of IMAs</a:t>
            </a:r>
          </a:p>
          <a:p>
            <a:pPr marL="0" indent="0">
              <a:buNone/>
            </a:pPr>
            <a:endParaRPr lang="en-US" sz="1800"/>
          </a:p>
          <a:p>
            <a:r>
              <a:rPr lang="en-US" sz="1800"/>
              <a:t>MCO 1001R.1L with Change 1 - MCRAMM</a:t>
            </a:r>
          </a:p>
          <a:p>
            <a:endParaRPr lang="en-US" sz="1800"/>
          </a:p>
          <a:p>
            <a:r>
              <a:rPr lang="en-US" sz="1800"/>
              <a:t>MCO 1001.6C - IMA Program Order</a:t>
            </a:r>
            <a:endParaRPr lang="en-US" sz="1400"/>
          </a:p>
          <a:p>
            <a:endParaRPr lang="en-US" sz="1800"/>
          </a:p>
          <a:p>
            <a:r>
              <a:rPr lang="en-US" sz="1800"/>
              <a:t>MARADMIN 214/19 - IMA Assignment Policy (pending cancellation)</a:t>
            </a:r>
          </a:p>
          <a:p>
            <a:endParaRPr lang="en-US" sz="1800"/>
          </a:p>
          <a:p>
            <a:r>
              <a:rPr lang="en-US" sz="1800"/>
              <a:t>IMA Handbook</a:t>
            </a:r>
            <a:endParaRPr lang="en-US" sz="1400"/>
          </a:p>
          <a:p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US" sz="1800"/>
              <a:t> </a:t>
            </a:r>
          </a:p>
          <a:p>
            <a:pPr marL="0" indent="0">
              <a:buNone/>
            </a:pPr>
            <a:endParaRPr lang="en-US" sz="180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451926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7924800" cy="4876800"/>
          </a:xfrm>
        </p:spPr>
        <p:txBody>
          <a:bodyPr/>
          <a:lstStyle/>
          <a:p>
            <a:r>
              <a:rPr lang="en-US" sz="1800" dirty="0"/>
              <a:t>IMA Program Manager </a:t>
            </a:r>
          </a:p>
          <a:p>
            <a:pPr lvl="1"/>
            <a:r>
              <a:rPr lang="en-US" sz="1600" dirty="0"/>
              <a:t>MSgt McKay; joshua.mckay@usmc.mil; 703-432-9767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IMA SNCOIC</a:t>
            </a:r>
          </a:p>
          <a:p>
            <a:pPr lvl="1"/>
            <a:r>
              <a:rPr lang="en-US" sz="1600" dirty="0"/>
              <a:t>SSgt Wright; jaquil.wright@usmc.mil; 703-784-9149</a:t>
            </a:r>
          </a:p>
          <a:p>
            <a:endParaRPr lang="en-US" sz="1600" dirty="0"/>
          </a:p>
          <a:p>
            <a:r>
              <a:rPr lang="en-US" sz="1800" dirty="0"/>
              <a:t>IMA Clerk</a:t>
            </a:r>
          </a:p>
          <a:p>
            <a:pPr lvl="1"/>
            <a:r>
              <a:rPr lang="en-US" sz="1600" dirty="0"/>
              <a:t>Sgt Sanchez; jessica.sanchez1@usmc.mil; 703-784-5513</a:t>
            </a:r>
          </a:p>
          <a:p>
            <a:pPr lvl="1"/>
            <a:endParaRPr lang="en-US" sz="1400" dirty="0"/>
          </a:p>
          <a:p>
            <a:r>
              <a:rPr lang="en-US" sz="1800" dirty="0"/>
              <a:t>Organization Mailbox:  </a:t>
            </a:r>
            <a:r>
              <a:rPr lang="en-US" sz="1600" dirty="0"/>
              <a:t>SMB_IMA@USMC.MIL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5322312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60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9863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FF0000"/>
                </a:solidFill>
              </a:rPr>
              <a:t> </a:t>
            </a: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Reserve Affairs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b="1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53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Manpower &amp; Reserve Affairs</a:t>
            </a:r>
          </a:p>
        </p:txBody>
      </p:sp>
      <p:graphicFrame>
        <p:nvGraphicFramePr>
          <p:cNvPr id="9" name="Content Placeholder 9"/>
          <p:cNvGraphicFramePr>
            <a:graphicFrameLocks noGrp="1"/>
          </p:cNvGraphicFramePr>
          <p:nvPr>
            <p:ph idx="1"/>
          </p:nvPr>
        </p:nvGraphicFramePr>
        <p:xfrm>
          <a:off x="356695" y="1447800"/>
          <a:ext cx="8430609" cy="455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Oval 6"/>
          <p:cNvSpPr/>
          <p:nvPr/>
        </p:nvSpPr>
        <p:spPr>
          <a:xfrm>
            <a:off x="4586288" y="3581400"/>
            <a:ext cx="1397001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30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8"/>
          <p:cNvCxnSpPr>
            <a:cxnSpLocks noChangeShapeType="1"/>
          </p:cNvCxnSpPr>
          <p:nvPr/>
        </p:nvCxnSpPr>
        <p:spPr bwMode="auto">
          <a:xfrm>
            <a:off x="4440237" y="4603856"/>
            <a:ext cx="0" cy="38892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Reserve Affairs Management </a:t>
            </a:r>
          </a:p>
        </p:txBody>
      </p:sp>
      <p:cxnSp>
        <p:nvCxnSpPr>
          <p:cNvPr id="14" name="Straight Connector 48"/>
          <p:cNvCxnSpPr>
            <a:cxnSpLocks noChangeShapeType="1"/>
          </p:cNvCxnSpPr>
          <p:nvPr/>
        </p:nvCxnSpPr>
        <p:spPr bwMode="auto">
          <a:xfrm>
            <a:off x="7319962" y="4048412"/>
            <a:ext cx="0" cy="903853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38"/>
          <p:cNvCxnSpPr>
            <a:cxnSpLocks noChangeShapeType="1"/>
          </p:cNvCxnSpPr>
          <p:nvPr/>
        </p:nvCxnSpPr>
        <p:spPr bwMode="auto">
          <a:xfrm>
            <a:off x="3027363" y="4603856"/>
            <a:ext cx="0" cy="38134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55"/>
          <p:cNvCxnSpPr>
            <a:cxnSpLocks noChangeShapeType="1"/>
          </p:cNvCxnSpPr>
          <p:nvPr/>
        </p:nvCxnSpPr>
        <p:spPr bwMode="auto">
          <a:xfrm>
            <a:off x="3144837" y="3905346"/>
            <a:ext cx="3657600" cy="387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54"/>
          <p:cNvCxnSpPr>
            <a:cxnSpLocks noChangeShapeType="1"/>
          </p:cNvCxnSpPr>
          <p:nvPr/>
        </p:nvCxnSpPr>
        <p:spPr bwMode="auto">
          <a:xfrm>
            <a:off x="4661694" y="1721647"/>
            <a:ext cx="0" cy="217249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43"/>
          <p:cNvCxnSpPr>
            <a:cxnSpLocks noChangeShapeType="1"/>
          </p:cNvCxnSpPr>
          <p:nvPr/>
        </p:nvCxnSpPr>
        <p:spPr bwMode="auto">
          <a:xfrm flipH="1">
            <a:off x="1962150" y="3916458"/>
            <a:ext cx="0" cy="1204913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3"/>
          <p:cNvCxnSpPr>
            <a:cxnSpLocks noChangeShapeType="1"/>
            <a:endCxn id="25" idx="0"/>
          </p:cNvCxnSpPr>
          <p:nvPr/>
        </p:nvCxnSpPr>
        <p:spPr bwMode="auto">
          <a:xfrm>
            <a:off x="703918" y="4603856"/>
            <a:ext cx="0" cy="348409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1"/>
          <p:cNvSpPr/>
          <p:nvPr/>
        </p:nvSpPr>
        <p:spPr>
          <a:xfrm>
            <a:off x="649147" y="3532448"/>
            <a:ext cx="2596356" cy="565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Reserve Affairs Management (RAM)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Branch Head Col Donahue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84816" y="2077046"/>
            <a:ext cx="1930402" cy="4269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Deputy Director 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BGen Armas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70518" y="4952265"/>
            <a:ext cx="1066800" cy="850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2296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RAM-1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Accessions, Retention, &amp; Training</a:t>
            </a:r>
          </a:p>
          <a:p>
            <a:pPr algn="ctr">
              <a:defRPr/>
            </a:pPr>
            <a:endParaRPr lang="en-US" sz="1100" b="1" u="sng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2300" y="3540482"/>
            <a:ext cx="2569852" cy="565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Reserve Affairs Policy (RAP)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Branch Head Col Perazzo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30337" y="4968140"/>
            <a:ext cx="1063625" cy="841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RAM-2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Assignments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666999" y="4971315"/>
            <a:ext cx="1063625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RAM-3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Programs &amp; Data Management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29" name="Straight Connector 40"/>
          <p:cNvCxnSpPr>
            <a:cxnSpLocks noChangeShapeType="1"/>
          </p:cNvCxnSpPr>
          <p:nvPr/>
        </p:nvCxnSpPr>
        <p:spPr bwMode="auto">
          <a:xfrm>
            <a:off x="8374821" y="4591346"/>
            <a:ext cx="0" cy="370444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Connector 50"/>
          <p:cNvCxnSpPr>
            <a:cxnSpLocks noChangeShapeType="1"/>
          </p:cNvCxnSpPr>
          <p:nvPr/>
        </p:nvCxnSpPr>
        <p:spPr bwMode="auto">
          <a:xfrm flipH="1">
            <a:off x="5735637" y="4603856"/>
            <a:ext cx="7937" cy="36759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/>
          <p:nvPr/>
        </p:nvSpPr>
        <p:spPr>
          <a:xfrm>
            <a:off x="6551612" y="4961790"/>
            <a:ext cx="1063625" cy="8413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RAP-2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Personnel Plans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37762" y="4971315"/>
            <a:ext cx="11303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RAP-3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Programming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211762" y="4963377"/>
            <a:ext cx="1063625" cy="8413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RAP-1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Policy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34" name="Straight Connector 75"/>
          <p:cNvCxnSpPr>
            <a:cxnSpLocks noChangeShapeType="1"/>
          </p:cNvCxnSpPr>
          <p:nvPr/>
        </p:nvCxnSpPr>
        <p:spPr bwMode="auto">
          <a:xfrm flipV="1">
            <a:off x="5729011" y="4591346"/>
            <a:ext cx="26670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angle 34"/>
          <p:cNvSpPr/>
          <p:nvPr/>
        </p:nvSpPr>
        <p:spPr>
          <a:xfrm>
            <a:off x="3672116" y="1281710"/>
            <a:ext cx="1930402" cy="4399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Director 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err="1">
                <a:solidFill>
                  <a:srgbClr val="000000"/>
                </a:solidFill>
              </a:rPr>
              <a:t>MajGen</a:t>
            </a:r>
            <a:r>
              <a:rPr lang="en-US" sz="1100" b="1">
                <a:solidFill>
                  <a:srgbClr val="000000"/>
                </a:solidFill>
              </a:rPr>
              <a:t> Pierson</a:t>
            </a:r>
          </a:p>
        </p:txBody>
      </p:sp>
      <p:sp>
        <p:nvSpPr>
          <p:cNvPr id="40" name="TextBox 5"/>
          <p:cNvSpPr txBox="1">
            <a:spLocks noChangeArrowheads="1"/>
          </p:cNvSpPr>
          <p:nvPr/>
        </p:nvSpPr>
        <p:spPr bwMode="auto">
          <a:xfrm>
            <a:off x="1066800" y="6412707"/>
            <a:ext cx="701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008000"/>
                </a:solidFill>
              </a:rPr>
              <a:t>UNCLASSIFIED</a:t>
            </a:r>
          </a:p>
        </p:txBody>
      </p:sp>
      <p:sp>
        <p:nvSpPr>
          <p:cNvPr id="2" name="Oval 1"/>
          <p:cNvSpPr/>
          <p:nvPr/>
        </p:nvSpPr>
        <p:spPr>
          <a:xfrm>
            <a:off x="2591383" y="4882172"/>
            <a:ext cx="1203323" cy="10279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914775" y="4964965"/>
            <a:ext cx="1063625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5760" anchor="ctr"/>
          <a:lstStyle/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RAM-4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</a:rPr>
              <a:t>ROCP</a:t>
            </a:r>
          </a:p>
          <a:p>
            <a:pPr algn="ctr">
              <a:defRPr/>
            </a:pPr>
            <a:r>
              <a:rPr lang="en-US" sz="1100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ctr">
              <a:defRPr/>
            </a:pPr>
            <a:endParaRPr lang="en-US" sz="11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5D6AEF-6CB5-E346-2160-68D64AB33F8B}"/>
              </a:ext>
            </a:extLst>
          </p:cNvPr>
          <p:cNvSpPr/>
          <p:nvPr/>
        </p:nvSpPr>
        <p:spPr>
          <a:xfrm>
            <a:off x="3691166" y="2867818"/>
            <a:ext cx="1930402" cy="4269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Sergeant Major 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SgtMaj Bedran</a:t>
            </a:r>
          </a:p>
        </p:txBody>
      </p:sp>
      <p:cxnSp>
        <p:nvCxnSpPr>
          <p:cNvPr id="16" name="Straight Connector 38">
            <a:extLst>
              <a:ext uri="{FF2B5EF4-FFF2-40B4-BE49-F238E27FC236}">
                <a16:creationId xmlns:a16="http://schemas.microsoft.com/office/drawing/2014/main" id="{61F0F028-4443-1C5A-DEA2-D6D2E078103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03918" y="4609514"/>
            <a:ext cx="3736319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3178DA48-C5E7-29ED-DF9A-E75F966FC815}"/>
              </a:ext>
            </a:extLst>
          </p:cNvPr>
          <p:cNvSpPr/>
          <p:nvPr/>
        </p:nvSpPr>
        <p:spPr>
          <a:xfrm>
            <a:off x="657692" y="4228700"/>
            <a:ext cx="2596345" cy="282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Dep Branch Head LtCol Frye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4011A24-0F4A-73AC-2A33-61A8954AA733}"/>
              </a:ext>
            </a:extLst>
          </p:cNvPr>
          <p:cNvSpPr/>
          <p:nvPr/>
        </p:nvSpPr>
        <p:spPr>
          <a:xfrm>
            <a:off x="6029053" y="4228700"/>
            <a:ext cx="2596345" cy="2825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solidFill>
                  <a:srgbClr val="000000"/>
                </a:solidFill>
              </a:rPr>
              <a:t>Dep Branch Head LtCol Simpson</a:t>
            </a:r>
          </a:p>
        </p:txBody>
      </p:sp>
    </p:spTree>
    <p:extLst>
      <p:ext uri="{BB962C8B-B14F-4D97-AF65-F5344CB8AC3E}">
        <p14:creationId xmlns:p14="http://schemas.microsoft.com/office/powerpoint/2010/main" val="287994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Reserve Affairs Management - 3</a:t>
            </a:r>
          </a:p>
        </p:txBody>
      </p:sp>
      <p:sp>
        <p:nvSpPr>
          <p:cNvPr id="40" name="TextBox 5"/>
          <p:cNvSpPr txBox="1">
            <a:spLocks noChangeArrowheads="1"/>
          </p:cNvSpPr>
          <p:nvPr/>
        </p:nvSpPr>
        <p:spPr bwMode="auto">
          <a:xfrm>
            <a:off x="1066800" y="6412707"/>
            <a:ext cx="701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008000"/>
                </a:solidFill>
              </a:rPr>
              <a:t>UNCLASSIFIED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F402EA-BF7D-8CD6-4EF3-067E0A495E75}"/>
              </a:ext>
            </a:extLst>
          </p:cNvPr>
          <p:cNvSpPr txBox="1"/>
          <p:nvPr/>
        </p:nvSpPr>
        <p:spPr>
          <a:xfrm>
            <a:off x="228601" y="1262092"/>
            <a:ext cx="8601074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/>
              <a:t>Provide overall management for the IMA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Coordinate IMA Structure changes with TFSD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ASR = ~9k pieces of IMA structure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1600"/>
              <a:t>Authorized Manning (paychecks) allocated from RAP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1600"/>
              <a:t>FY24 = 2328 paychecks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Coordinate IMA Structure changes with TFSD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RTAMMS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/>
              <a:t>Conduct &amp; support Reserve Affairs sponsored selection boards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Reserve Command Screening (LtCol/Col/RSLB)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Reserve PME/GEP</a:t>
            </a:r>
            <a:endParaRPr lang="en-US" sz="160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AR Officer Accession/Career Designation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Reserve Sergeants Major Slate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/>
              <a:t>AR 2P SNCO Continuation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/>
              <a:t>Provide Service-level JOM support for Reserve Component Marines</a:t>
            </a:r>
          </a:p>
        </p:txBody>
      </p:sp>
    </p:spTree>
    <p:extLst>
      <p:ext uri="{BB962C8B-B14F-4D97-AF65-F5344CB8AC3E}">
        <p14:creationId xmlns:p14="http://schemas.microsoft.com/office/powerpoint/2010/main" val="559131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:\Graphics\BRIEFS\CSSARS\pics&amp;logos\red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2514600" y="6291263"/>
            <a:ext cx="66294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1800" b="1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br>
              <a:rPr lang="en-US" altLang="en-US" sz="2000" b="1">
                <a:solidFill>
                  <a:srgbClr val="FF0000"/>
                </a:solidFill>
              </a:rPr>
            </a:br>
            <a:endParaRPr lang="en-US" altLang="en-US" sz="2000" b="1">
              <a:solidFill>
                <a:srgbClr val="FF0000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5213" y="2133600"/>
            <a:ext cx="6624637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FF0000"/>
                </a:solidFill>
              </a:rPr>
              <a:t> </a:t>
            </a:r>
            <a:r>
              <a:rPr lang="en-US" altLang="en-US" sz="3600" b="1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b="1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3335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 IMA Policy</a:t>
            </a: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 bwMode="auto">
          <a:xfrm>
            <a:off x="533400" y="1697038"/>
            <a:ext cx="8367823" cy="4391246"/>
          </a:xfrm>
          <a:prstGeom prst="rect">
            <a:avLst/>
          </a:prstGeom>
          <a:noFill/>
          <a:ln w="12700" cap="rnd">
            <a:noFill/>
            <a:prstDash val="sysDash"/>
            <a:miter lim="800000"/>
            <a:headEnd/>
            <a:tailEnd/>
          </a:ln>
        </p:spPr>
        <p:txBody>
          <a:bodyPr/>
          <a:lstStyle/>
          <a:p>
            <a:r>
              <a:rPr lang="en-US" kern="0" err="1">
                <a:solidFill>
                  <a:srgbClr val="000000"/>
                </a:solidFill>
                <a:latin typeface="Arial"/>
              </a:rPr>
              <a:t>DoDI</a:t>
            </a:r>
            <a:r>
              <a:rPr lang="en-US" kern="0">
                <a:solidFill>
                  <a:srgbClr val="000000"/>
                </a:solidFill>
                <a:latin typeface="Arial"/>
              </a:rPr>
              <a:t> 1235.11 – Management of IMAs</a:t>
            </a:r>
            <a:endParaRPr lang="en-US" kern="0">
              <a:latin typeface="Calibri" pitchFamily="34" charset="0"/>
            </a:endParaRPr>
          </a:p>
          <a:p>
            <a:endParaRPr lang="en-US" sz="1800" b="0"/>
          </a:p>
          <a:p>
            <a:r>
              <a:rPr lang="en-US" u="sng"/>
              <a:t>DoD Policy</a:t>
            </a:r>
            <a:r>
              <a:rPr lang="en-US"/>
              <a:t>:</a:t>
            </a:r>
          </a:p>
          <a:p>
            <a:endParaRPr lang="en-US" sz="1000" b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/>
              <a:t>Individual Reserve Component (RC) military billets augmenting the Active Component (AC) structure of the DoD or other departments </a:t>
            </a:r>
            <a:r>
              <a:rPr lang="en-US"/>
              <a:t>/ </a:t>
            </a:r>
            <a:r>
              <a:rPr lang="en-US" sz="1800" b="0"/>
              <a:t>agencies of the U.S. Government may be validated for fill with members of the Selected Reserve in an IMA Program to support:</a:t>
            </a:r>
          </a:p>
          <a:p>
            <a:endParaRPr lang="en-US" sz="1800" b="0"/>
          </a:p>
          <a:p>
            <a:pPr marL="800100" lvl="1" indent="-342900">
              <a:buFont typeface="+mj-lt"/>
              <a:buAutoNum type="arabicPeriod"/>
            </a:pPr>
            <a:r>
              <a:rPr lang="en-US" sz="1800"/>
              <a:t>Service Mobilization Requirements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/>
              <a:t>Service Contingency Operation Requirements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/>
              <a:t>Service Operations Other Than War Requirements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/>
              <a:t>Other specialized or technical service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b="0"/>
          </a:p>
        </p:txBody>
      </p:sp>
    </p:spTree>
    <p:extLst>
      <p:ext uri="{BB962C8B-B14F-4D97-AF65-F5344CB8AC3E}">
        <p14:creationId xmlns:p14="http://schemas.microsoft.com/office/powerpoint/2010/main" val="326873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C:\TEMP\bluebar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6" descr="C:\TEMP\Usmc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121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CC061-8C41-47DD-B479-99B51AEBE0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217488"/>
            <a:ext cx="7550150" cy="533400"/>
          </a:xfrm>
        </p:spPr>
        <p:txBody>
          <a:bodyPr/>
          <a:lstStyle/>
          <a:p>
            <a:pPr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 IMA Policy</a:t>
            </a: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 bwMode="auto">
          <a:xfrm>
            <a:off x="533400" y="1697038"/>
            <a:ext cx="8367823" cy="4391246"/>
          </a:xfrm>
          <a:prstGeom prst="rect">
            <a:avLst/>
          </a:prstGeom>
          <a:noFill/>
          <a:ln w="12700" cap="rnd">
            <a:noFill/>
            <a:prstDash val="sysDash"/>
            <a:miter lim="800000"/>
            <a:headEnd/>
            <a:tailEnd/>
          </a:ln>
        </p:spPr>
        <p:txBody>
          <a:bodyPr/>
          <a:lstStyle/>
          <a:p>
            <a:r>
              <a:rPr lang="en-US" kern="0" err="1">
                <a:solidFill>
                  <a:srgbClr val="000000"/>
                </a:solidFill>
                <a:latin typeface="Arial"/>
              </a:rPr>
              <a:t>DoDI</a:t>
            </a:r>
            <a:r>
              <a:rPr lang="en-US" kern="0">
                <a:solidFill>
                  <a:srgbClr val="000000"/>
                </a:solidFill>
                <a:latin typeface="Arial"/>
              </a:rPr>
              <a:t> 1235.11 – Management of IMAs</a:t>
            </a:r>
            <a:endParaRPr lang="en-US" kern="0">
              <a:latin typeface="Calibri" pitchFamily="34" charset="0"/>
            </a:endParaRPr>
          </a:p>
          <a:p>
            <a:endParaRPr lang="en-US" sz="1800" b="0"/>
          </a:p>
          <a:p>
            <a:r>
              <a:rPr lang="en-US" u="sng"/>
              <a:t>Assignment of IMAs</a:t>
            </a:r>
            <a:r>
              <a:rPr lang="en-US"/>
              <a:t>:</a:t>
            </a:r>
          </a:p>
          <a:p>
            <a:endParaRPr lang="en-US" sz="1000" b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IMAs are assigned against validated RC billets that are identified on AC force structure documents for fill by RC members.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IMAs will not be assigned to units of the RC force structure.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IMAs will not be authorized or assigned to vacant positions designated for fill by AC military personnel or DoD civilian personnel.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/>
          </a:p>
          <a:p>
            <a:pPr algn="ctr" fontAlgn="base">
              <a:defRPr/>
            </a:pPr>
            <a:endParaRPr lang="en-US" b="0" kern="0">
              <a:solidFill>
                <a:srgbClr val="000000"/>
              </a:solidFill>
              <a:latin typeface="Arial"/>
            </a:endParaRPr>
          </a:p>
          <a:p>
            <a:pPr algn="ctr" fontAlgn="base">
              <a:defRPr/>
            </a:pPr>
            <a:endParaRPr lang="en-US" sz="1050" b="0" ker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23579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b23bf0-14a6-4515-af86-e78cc3fc1768" xsi:nil="true"/>
    <lcf76f155ced4ddcb4097134ff3c332f xmlns="0f774eea-d462-45fc-a2a7-b75e705b9c90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B416541D4B5D4F8CE99F9E17EC40F0" ma:contentTypeVersion="14" ma:contentTypeDescription="Create a new document." ma:contentTypeScope="" ma:versionID="42621889411bd451ed696eee60943840">
  <xsd:schema xmlns:xsd="http://www.w3.org/2001/XMLSchema" xmlns:xs="http://www.w3.org/2001/XMLSchema" xmlns:p="http://schemas.microsoft.com/office/2006/metadata/properties" xmlns:ns1="http://schemas.microsoft.com/sharepoint/v3" xmlns:ns2="0f774eea-d462-45fc-a2a7-b75e705b9c90" xmlns:ns3="c8b23bf0-14a6-4515-af86-e78cc3fc1768" targetNamespace="http://schemas.microsoft.com/office/2006/metadata/properties" ma:root="true" ma:fieldsID="5f4a196ce3505b73461fd992fd1db798" ns1:_="" ns2:_="" ns3:_="">
    <xsd:import namespace="http://schemas.microsoft.com/sharepoint/v3"/>
    <xsd:import namespace="0f774eea-d462-45fc-a2a7-b75e705b9c90"/>
    <xsd:import namespace="c8b23bf0-14a6-4515-af86-e78cc3fc1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74eea-d462-45fc-a2a7-b75e705b9c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c7be36e-9551-4638-a550-39ad874449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23bf0-14a6-4515-af86-e78cc3fc1768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32dc79f0-6936-4b84-a2e8-3fb122b45442}" ma:internalName="TaxCatchAll" ma:showField="CatchAllData" ma:web="c8b23bf0-14a6-4515-af86-e78cc3fc1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0A38ED-C264-4ADA-9477-130FF8C34B4F}">
  <ds:schemaRefs>
    <ds:schemaRef ds:uri="0f774eea-d462-45fc-a2a7-b75e705b9c90"/>
    <ds:schemaRef ds:uri="c8b23bf0-14a6-4515-af86-e78cc3fc176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DBA91A-6147-4E2F-A99E-52EAA72C1C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2F4AEB-27F7-460A-BC32-E3AA65634E4C}"/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1860</Words>
  <Application>Microsoft Office PowerPoint</Application>
  <PresentationFormat>On-screen Show (4:3)</PresentationFormat>
  <Paragraphs>456</Paragraphs>
  <Slides>28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Segoe UI</vt:lpstr>
      <vt:lpstr>Segoe UI Light</vt:lpstr>
      <vt:lpstr>Tahoma</vt:lpstr>
      <vt:lpstr>Wingdings</vt:lpstr>
      <vt:lpstr>Default Design</vt:lpstr>
      <vt:lpstr>Worksheet</vt:lpstr>
      <vt:lpstr>PowerPoint Presentation</vt:lpstr>
      <vt:lpstr>Agenda</vt:lpstr>
      <vt:lpstr>PowerPoint Presentation</vt:lpstr>
      <vt:lpstr>Manpower &amp; Reserve Affairs</vt:lpstr>
      <vt:lpstr>Reserve Affairs Management </vt:lpstr>
      <vt:lpstr>Reserve Affairs Management - 3</vt:lpstr>
      <vt:lpstr>PowerPoint Presentation</vt:lpstr>
      <vt:lpstr>DoD IMA Policy</vt:lpstr>
      <vt:lpstr>DoD IMA Policy</vt:lpstr>
      <vt:lpstr>DoD IMA Policy</vt:lpstr>
      <vt:lpstr>Marine Corps IMA Program</vt:lpstr>
      <vt:lpstr>IMA Program Organization</vt:lpstr>
      <vt:lpstr>PowerPoint Presentation</vt:lpstr>
      <vt:lpstr>Structure vs. Authorized Manning</vt:lpstr>
      <vt:lpstr>FY24 Authorized Manning “Paychecks”</vt:lpstr>
      <vt:lpstr>Prior Service Recruiting (PSR) and Direct Affiliation Program (DAP)</vt:lpstr>
      <vt:lpstr>PowerPoint Presentation</vt:lpstr>
      <vt:lpstr>Assignment Policies</vt:lpstr>
      <vt:lpstr>IMA Assignment Policy</vt:lpstr>
      <vt:lpstr>PowerPoint Presentation</vt:lpstr>
      <vt:lpstr>1108 Funding</vt:lpstr>
      <vt:lpstr>1107 Funding</vt:lpstr>
      <vt:lpstr>1108 Funding</vt:lpstr>
      <vt:lpstr>1108 Funding</vt:lpstr>
      <vt:lpstr>1108 Funding cont..</vt:lpstr>
      <vt:lpstr>References</vt:lpstr>
      <vt:lpstr>Contacts</vt:lpstr>
      <vt:lpstr>PowerPoint Presentation</vt:lpstr>
    </vt:vector>
  </TitlesOfParts>
  <Company>USMC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Reserve Officer Professional Military Education (PME) Selection Board Process</dc:title>
  <dc:creator>M4L</dc:creator>
  <cp:lastModifiedBy>Mckay MSgt Joshua C</cp:lastModifiedBy>
  <cp:revision>2</cp:revision>
  <cp:lastPrinted>2020-01-08T15:42:53Z</cp:lastPrinted>
  <dcterms:created xsi:type="dcterms:W3CDTF">2007-10-06T03:17:19Z</dcterms:created>
  <dcterms:modified xsi:type="dcterms:W3CDTF">2024-05-05T20:26:01Z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0x01010048B416541D4B5D4F8CE99F9E17EC40F0</vt:lpwstr>
  </property>
  <property fmtid="{D5CDD505-2E9C-101B-9397-08002B2CF9AE}" pid="3" name="MediaServiceImageTags">
    <vt:lpwstr/>
  </property>
</Properties>
</file>